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8288000" cy="10287000"/>
  <p:notesSz cx="6858000" cy="9144000"/>
  <p:embeddedFontLst>
    <p:embeddedFont>
      <p:font typeface="Forum" panose="02000000000000000000" pitchFamily="2" charset="0"/>
      <p:regular r:id="rId14"/>
    </p:embeddedFont>
    <p:embeddedFont>
      <p:font typeface="Muli Bold Italics" pitchFamily="2" charset="77"/>
      <p:regular r:id="rId15"/>
      <p:bold r:id="rId16"/>
      <p:italic r:id="rId17"/>
      <p:boldItalic r:id="rId18"/>
    </p:embeddedFont>
    <p:embeddedFont>
      <p:font typeface="Playfair Display" pitchFamily="2" charset="77"/>
      <p:regular r:id="rId19"/>
      <p:bold r:id="rId20"/>
      <p:italic r:id="rId21"/>
    </p:embeddedFont>
    <p:embeddedFont>
      <p:font typeface="Playfair Display Bold" pitchFamily="2" charset="77"/>
      <p:regular r:id="rId22"/>
      <p:bold r:id="rId23"/>
    </p:embeddedFont>
    <p:embeddedFont>
      <p:font typeface="Playfair Display Bold Italics" pitchFamily="2" charset="77"/>
      <p:regular r:id="rId24"/>
      <p:bold r:id="rId25"/>
      <p:italic r:id="rId26"/>
      <p:boldItalic r:id="rId27"/>
    </p:embeddedFont>
    <p:embeddedFont>
      <p:font typeface="Playfair Display Italics" pitchFamily="2" charset="77"/>
      <p:regular r:id="rId28"/>
      <p:italic r:id="rId29"/>
    </p:embeddedFont>
    <p:embeddedFont>
      <p:font typeface="Playfair Display Semi-Bold" pitchFamily="2" charset="77"/>
      <p:regular r:id="rId30"/>
      <p:bold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autoAdjust="0"/>
    <p:restoredTop sz="94595" autoAdjust="0"/>
  </p:normalViewPr>
  <p:slideViewPr>
    <p:cSldViewPr>
      <p:cViewPr varScale="1">
        <p:scale>
          <a:sx n="68" d="100"/>
          <a:sy n="68" d="100"/>
        </p:scale>
        <p:origin x="90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5.fntdata"/><Relationship Id="rId26" Type="http://schemas.openxmlformats.org/officeDocument/2006/relationships/font" Target="fonts/font13.fntdata"/><Relationship Id="rId3" Type="http://schemas.openxmlformats.org/officeDocument/2006/relationships/slide" Target="slides/slide2.xml"/><Relationship Id="rId21" Type="http://schemas.openxmlformats.org/officeDocument/2006/relationships/font" Target="fonts/font8.fntdata"/><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font" Target="fonts/font12.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29" Type="http://schemas.openxmlformats.org/officeDocument/2006/relationships/font" Target="fonts/font1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1.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font" Target="fonts/font10.fntdata"/><Relationship Id="rId28" Type="http://schemas.openxmlformats.org/officeDocument/2006/relationships/font" Target="fonts/font15.fntdata"/><Relationship Id="rId10" Type="http://schemas.openxmlformats.org/officeDocument/2006/relationships/slide" Target="slides/slide9.xml"/><Relationship Id="rId19" Type="http://schemas.openxmlformats.org/officeDocument/2006/relationships/font" Target="fonts/font6.fntdata"/><Relationship Id="rId31" Type="http://schemas.openxmlformats.org/officeDocument/2006/relationships/font" Target="fonts/font1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font" Target="fonts/font14.fntdata"/><Relationship Id="rId30" Type="http://schemas.openxmlformats.org/officeDocument/2006/relationships/font" Target="fonts/font17.fntdata"/><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2/19/26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2/19/26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2/19/26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2/19/26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1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 Id="rId9"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4999" b="-15000"/>
            </a:stretch>
          </a:blipFill>
        </p:spPr>
        <p:txBody>
          <a:bodyPr/>
          <a:lstStyle/>
          <a:p>
            <a:endParaRPr lang="en-US"/>
          </a:p>
        </p:txBody>
      </p:sp>
      <p:grpSp>
        <p:nvGrpSpPr>
          <p:cNvPr id="3" name="Group 3"/>
          <p:cNvGrpSpPr/>
          <p:nvPr/>
        </p:nvGrpSpPr>
        <p:grpSpPr>
          <a:xfrm>
            <a:off x="2198243" y="2326818"/>
            <a:ext cx="13891513" cy="6042941"/>
            <a:chOff x="0" y="0"/>
            <a:chExt cx="2944826" cy="1281028"/>
          </a:xfrm>
        </p:grpSpPr>
        <p:sp>
          <p:nvSpPr>
            <p:cNvPr id="4" name="Freeform 4"/>
            <p:cNvSpPr/>
            <p:nvPr/>
          </p:nvSpPr>
          <p:spPr>
            <a:xfrm>
              <a:off x="0" y="0"/>
              <a:ext cx="2944826" cy="1281028"/>
            </a:xfrm>
            <a:custGeom>
              <a:avLst/>
              <a:gdLst/>
              <a:ahLst/>
              <a:cxnLst/>
              <a:rect l="l" t="t" r="r" b="b"/>
              <a:pathLst>
                <a:path w="2944826" h="1281028">
                  <a:moveTo>
                    <a:pt x="2865408" y="0"/>
                  </a:moveTo>
                  <a:lnTo>
                    <a:pt x="79418" y="0"/>
                  </a:lnTo>
                  <a:cubicBezTo>
                    <a:pt x="79418" y="43699"/>
                    <a:pt x="44079" y="79418"/>
                    <a:pt x="0" y="79418"/>
                  </a:cubicBezTo>
                  <a:lnTo>
                    <a:pt x="0" y="1201609"/>
                  </a:lnTo>
                  <a:cubicBezTo>
                    <a:pt x="43699" y="1201609"/>
                    <a:pt x="79418" y="1236948"/>
                    <a:pt x="79418" y="1281028"/>
                  </a:cubicBezTo>
                  <a:lnTo>
                    <a:pt x="2865408" y="1281028"/>
                  </a:lnTo>
                  <a:cubicBezTo>
                    <a:pt x="2865408" y="1237328"/>
                    <a:pt x="2900747" y="1201609"/>
                    <a:pt x="2944826" y="1201609"/>
                  </a:cubicBezTo>
                  <a:lnTo>
                    <a:pt x="2944826" y="79418"/>
                  </a:lnTo>
                  <a:cubicBezTo>
                    <a:pt x="2901127" y="79418"/>
                    <a:pt x="2865408" y="44079"/>
                    <a:pt x="2865408" y="0"/>
                  </a:cubicBezTo>
                  <a:close/>
                </a:path>
              </a:pathLst>
            </a:custGeom>
            <a:solidFill>
              <a:srgbClr val="FAEBD2">
                <a:alpha val="58824"/>
              </a:srgbClr>
            </a:solidFill>
          </p:spPr>
          <p:txBody>
            <a:bodyPr/>
            <a:lstStyle/>
            <a:p>
              <a:endParaRPr lang="en-US"/>
            </a:p>
          </p:txBody>
        </p:sp>
        <p:sp>
          <p:nvSpPr>
            <p:cNvPr id="5" name="TextBox 5"/>
            <p:cNvSpPr txBox="1"/>
            <p:nvPr/>
          </p:nvSpPr>
          <p:spPr>
            <a:xfrm>
              <a:off x="38100" y="0"/>
              <a:ext cx="2868626" cy="1242928"/>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flipH="1">
            <a:off x="0" y="6818469"/>
            <a:ext cx="4227588" cy="3468531"/>
          </a:xfrm>
          <a:custGeom>
            <a:avLst/>
            <a:gdLst/>
            <a:ahLst/>
            <a:cxnLst/>
            <a:rect l="l" t="t" r="r" b="b"/>
            <a:pathLst>
              <a:path w="4227588" h="3468531">
                <a:moveTo>
                  <a:pt x="4227588" y="0"/>
                </a:moveTo>
                <a:lnTo>
                  <a:pt x="0" y="0"/>
                </a:lnTo>
                <a:lnTo>
                  <a:pt x="0" y="3468531"/>
                </a:lnTo>
                <a:lnTo>
                  <a:pt x="4227588" y="3468531"/>
                </a:lnTo>
                <a:lnTo>
                  <a:pt x="4227588"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flipV="1">
            <a:off x="14060412" y="0"/>
            <a:ext cx="4227588" cy="3468531"/>
          </a:xfrm>
          <a:custGeom>
            <a:avLst/>
            <a:gdLst/>
            <a:ahLst/>
            <a:cxnLst/>
            <a:rect l="l" t="t" r="r" b="b"/>
            <a:pathLst>
              <a:path w="4227588" h="3468531">
                <a:moveTo>
                  <a:pt x="0" y="3468531"/>
                </a:moveTo>
                <a:lnTo>
                  <a:pt x="4227588" y="3468531"/>
                </a:lnTo>
                <a:lnTo>
                  <a:pt x="4227588" y="0"/>
                </a:lnTo>
                <a:lnTo>
                  <a:pt x="0" y="0"/>
                </a:lnTo>
                <a:lnTo>
                  <a:pt x="0" y="346853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p:cNvSpPr/>
          <p:nvPr/>
        </p:nvSpPr>
        <p:spPr>
          <a:xfrm>
            <a:off x="-998774" y="-1149521"/>
            <a:ext cx="4054948" cy="4114800"/>
          </a:xfrm>
          <a:custGeom>
            <a:avLst/>
            <a:gdLst/>
            <a:ahLst/>
            <a:cxnLst/>
            <a:rect l="l" t="t" r="r" b="b"/>
            <a:pathLst>
              <a:path w="4054948" h="4114800">
                <a:moveTo>
                  <a:pt x="0" y="0"/>
                </a:moveTo>
                <a:lnTo>
                  <a:pt x="4054948" y="0"/>
                </a:lnTo>
                <a:lnTo>
                  <a:pt x="4054948"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TextBox 9"/>
          <p:cNvSpPr txBox="1"/>
          <p:nvPr/>
        </p:nvSpPr>
        <p:spPr>
          <a:xfrm>
            <a:off x="2569169" y="2975136"/>
            <a:ext cx="13294595" cy="1989515"/>
          </a:xfrm>
          <a:prstGeom prst="rect">
            <a:avLst/>
          </a:prstGeom>
        </p:spPr>
        <p:txBody>
          <a:bodyPr lIns="0" tIns="0" rIns="0" bIns="0" rtlCol="0" anchor="t">
            <a:spAutoFit/>
          </a:bodyPr>
          <a:lstStyle/>
          <a:p>
            <a:pPr algn="ctr">
              <a:lnSpc>
                <a:spcPts val="8921"/>
              </a:lnSpc>
            </a:pPr>
            <a:r>
              <a:rPr lang="en-US" sz="6372" b="1">
                <a:solidFill>
                  <a:srgbClr val="3D2008"/>
                </a:solidFill>
                <a:latin typeface="Playfair Display Semi-Bold"/>
                <a:ea typeface="Playfair Display Semi-Bold"/>
                <a:cs typeface="Playfair Display Semi-Bold"/>
                <a:sym typeface="Playfair Display Semi-Bold"/>
              </a:rPr>
              <a:t>What does it mean to be human?</a:t>
            </a:r>
          </a:p>
          <a:p>
            <a:pPr algn="ctr">
              <a:lnSpc>
                <a:spcPts val="6961"/>
              </a:lnSpc>
            </a:pPr>
            <a:r>
              <a:rPr lang="en-US" sz="4972" i="1">
                <a:solidFill>
                  <a:srgbClr val="3D2008"/>
                </a:solidFill>
                <a:latin typeface="Playfair Display Italics"/>
                <a:ea typeface="Playfair Display Italics"/>
                <a:cs typeface="Playfair Display Italics"/>
                <a:sym typeface="Playfair Display Italics"/>
              </a:rPr>
              <a:t>Birth, life and death in the age of the machine</a:t>
            </a:r>
          </a:p>
        </p:txBody>
      </p:sp>
      <p:sp>
        <p:nvSpPr>
          <p:cNvPr id="10" name="TextBox 10"/>
          <p:cNvSpPr txBox="1"/>
          <p:nvPr/>
        </p:nvSpPr>
        <p:spPr>
          <a:xfrm>
            <a:off x="3834166" y="6052659"/>
            <a:ext cx="10619668" cy="1455420"/>
          </a:xfrm>
          <a:prstGeom prst="rect">
            <a:avLst/>
          </a:prstGeom>
        </p:spPr>
        <p:txBody>
          <a:bodyPr lIns="0" tIns="0" rIns="0" bIns="0" rtlCol="0" anchor="t">
            <a:spAutoFit/>
          </a:bodyPr>
          <a:lstStyle/>
          <a:p>
            <a:pPr algn="ctr">
              <a:lnSpc>
                <a:spcPts val="5880"/>
              </a:lnSpc>
            </a:pPr>
            <a:r>
              <a:rPr lang="en-US" sz="4200">
                <a:solidFill>
                  <a:srgbClr val="3D2008"/>
                </a:solidFill>
                <a:latin typeface="Playfair Display"/>
                <a:ea typeface="Playfair Display"/>
                <a:cs typeface="Playfair Display"/>
                <a:sym typeface="Playfair Display"/>
              </a:rPr>
              <a:t>Chine McDonald</a:t>
            </a:r>
          </a:p>
          <a:p>
            <a:pPr algn="ctr">
              <a:lnSpc>
                <a:spcPts val="5880"/>
              </a:lnSpc>
            </a:pPr>
            <a:r>
              <a:rPr lang="en-US" sz="4200">
                <a:solidFill>
                  <a:srgbClr val="3D2008"/>
                </a:solidFill>
                <a:latin typeface="Playfair Display"/>
                <a:ea typeface="Playfair Display"/>
                <a:cs typeface="Playfair Display"/>
                <a:sym typeface="Playfair Display"/>
              </a:rPr>
              <a:t>Limborough Lecture 2026</a:t>
            </a:r>
          </a:p>
        </p:txBody>
      </p:sp>
      <p:sp>
        <p:nvSpPr>
          <p:cNvPr id="11" name="Freeform 11"/>
          <p:cNvSpPr/>
          <p:nvPr/>
        </p:nvSpPr>
        <p:spPr>
          <a:xfrm>
            <a:off x="16016850" y="8789417"/>
            <a:ext cx="4054948" cy="4114800"/>
          </a:xfrm>
          <a:custGeom>
            <a:avLst/>
            <a:gdLst/>
            <a:ahLst/>
            <a:cxnLst/>
            <a:rect l="l" t="t" r="r" b="b"/>
            <a:pathLst>
              <a:path w="4054948" h="4114800">
                <a:moveTo>
                  <a:pt x="0" y="0"/>
                </a:moveTo>
                <a:lnTo>
                  <a:pt x="4054948" y="0"/>
                </a:lnTo>
                <a:lnTo>
                  <a:pt x="4054948"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4999" b="-15000"/>
            </a:stretch>
          </a:blipFill>
        </p:spPr>
        <p:txBody>
          <a:bodyPr/>
          <a:lstStyle/>
          <a:p>
            <a:endParaRPr lang="en-US"/>
          </a:p>
        </p:txBody>
      </p:sp>
      <p:sp>
        <p:nvSpPr>
          <p:cNvPr id="3" name="Freeform 3"/>
          <p:cNvSpPr/>
          <p:nvPr/>
        </p:nvSpPr>
        <p:spPr>
          <a:xfrm flipH="1">
            <a:off x="0" y="6818469"/>
            <a:ext cx="4227588" cy="3468531"/>
          </a:xfrm>
          <a:custGeom>
            <a:avLst/>
            <a:gdLst/>
            <a:ahLst/>
            <a:cxnLst/>
            <a:rect l="l" t="t" r="r" b="b"/>
            <a:pathLst>
              <a:path w="4227588" h="3468531">
                <a:moveTo>
                  <a:pt x="4227588" y="0"/>
                </a:moveTo>
                <a:lnTo>
                  <a:pt x="0" y="0"/>
                </a:lnTo>
                <a:lnTo>
                  <a:pt x="0" y="3468531"/>
                </a:lnTo>
                <a:lnTo>
                  <a:pt x="4227588" y="3468531"/>
                </a:lnTo>
                <a:lnTo>
                  <a:pt x="4227588"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flipV="1">
            <a:off x="14060412" y="0"/>
            <a:ext cx="4227588" cy="3468531"/>
          </a:xfrm>
          <a:custGeom>
            <a:avLst/>
            <a:gdLst/>
            <a:ahLst/>
            <a:cxnLst/>
            <a:rect l="l" t="t" r="r" b="b"/>
            <a:pathLst>
              <a:path w="4227588" h="3468531">
                <a:moveTo>
                  <a:pt x="0" y="3468531"/>
                </a:moveTo>
                <a:lnTo>
                  <a:pt x="4227588" y="3468531"/>
                </a:lnTo>
                <a:lnTo>
                  <a:pt x="4227588" y="0"/>
                </a:lnTo>
                <a:lnTo>
                  <a:pt x="0" y="0"/>
                </a:lnTo>
                <a:lnTo>
                  <a:pt x="0" y="346853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998774" y="-1149521"/>
            <a:ext cx="4054948" cy="4114800"/>
          </a:xfrm>
          <a:custGeom>
            <a:avLst/>
            <a:gdLst/>
            <a:ahLst/>
            <a:cxnLst/>
            <a:rect l="l" t="t" r="r" b="b"/>
            <a:pathLst>
              <a:path w="4054948" h="4114800">
                <a:moveTo>
                  <a:pt x="0" y="0"/>
                </a:moveTo>
                <a:lnTo>
                  <a:pt x="4054948" y="0"/>
                </a:lnTo>
                <a:lnTo>
                  <a:pt x="4054948"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Freeform 6"/>
          <p:cNvSpPr/>
          <p:nvPr/>
        </p:nvSpPr>
        <p:spPr>
          <a:xfrm>
            <a:off x="16016850" y="8789417"/>
            <a:ext cx="4054948" cy="4114800"/>
          </a:xfrm>
          <a:custGeom>
            <a:avLst/>
            <a:gdLst/>
            <a:ahLst/>
            <a:cxnLst/>
            <a:rect l="l" t="t" r="r" b="b"/>
            <a:pathLst>
              <a:path w="4054948" h="4114800">
                <a:moveTo>
                  <a:pt x="0" y="0"/>
                </a:moveTo>
                <a:lnTo>
                  <a:pt x="4054948" y="0"/>
                </a:lnTo>
                <a:lnTo>
                  <a:pt x="4054948"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7"/>
          <p:cNvSpPr/>
          <p:nvPr/>
        </p:nvSpPr>
        <p:spPr>
          <a:xfrm>
            <a:off x="1612769" y="1266455"/>
            <a:ext cx="15797963" cy="7898982"/>
          </a:xfrm>
          <a:custGeom>
            <a:avLst/>
            <a:gdLst/>
            <a:ahLst/>
            <a:cxnLst/>
            <a:rect l="l" t="t" r="r" b="b"/>
            <a:pathLst>
              <a:path w="15797963" h="7898982">
                <a:moveTo>
                  <a:pt x="0" y="0"/>
                </a:moveTo>
                <a:lnTo>
                  <a:pt x="15797963" y="0"/>
                </a:lnTo>
                <a:lnTo>
                  <a:pt x="15797963" y="7898982"/>
                </a:lnTo>
                <a:lnTo>
                  <a:pt x="0" y="7898982"/>
                </a:lnTo>
                <a:lnTo>
                  <a:pt x="0" y="0"/>
                </a:lnTo>
                <a:close/>
              </a:path>
            </a:pathLst>
          </a:custGeom>
          <a:blipFill>
            <a:blip r:embed="rId7"/>
            <a:stretch>
              <a:fillRect/>
            </a:stretch>
          </a:blipFill>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4999" b="-15000"/>
            </a:stretch>
          </a:blipFill>
        </p:spPr>
        <p:txBody>
          <a:bodyPr/>
          <a:lstStyle/>
          <a:p>
            <a:endParaRPr lang="en-US"/>
          </a:p>
        </p:txBody>
      </p:sp>
      <p:grpSp>
        <p:nvGrpSpPr>
          <p:cNvPr id="3" name="Group 3"/>
          <p:cNvGrpSpPr/>
          <p:nvPr/>
        </p:nvGrpSpPr>
        <p:grpSpPr>
          <a:xfrm>
            <a:off x="2437807" y="1528746"/>
            <a:ext cx="13412386" cy="7229507"/>
            <a:chOff x="0" y="0"/>
            <a:chExt cx="2944826" cy="1587312"/>
          </a:xfrm>
        </p:grpSpPr>
        <p:sp>
          <p:nvSpPr>
            <p:cNvPr id="4" name="Freeform 4"/>
            <p:cNvSpPr/>
            <p:nvPr/>
          </p:nvSpPr>
          <p:spPr>
            <a:xfrm>
              <a:off x="0" y="0"/>
              <a:ext cx="2944826" cy="1587312"/>
            </a:xfrm>
            <a:custGeom>
              <a:avLst/>
              <a:gdLst/>
              <a:ahLst/>
              <a:cxnLst/>
              <a:rect l="l" t="t" r="r" b="b"/>
              <a:pathLst>
                <a:path w="2944826" h="1587312">
                  <a:moveTo>
                    <a:pt x="2865408" y="0"/>
                  </a:moveTo>
                  <a:lnTo>
                    <a:pt x="79418" y="0"/>
                  </a:lnTo>
                  <a:cubicBezTo>
                    <a:pt x="79418" y="43699"/>
                    <a:pt x="44079" y="79418"/>
                    <a:pt x="0" y="79418"/>
                  </a:cubicBezTo>
                  <a:lnTo>
                    <a:pt x="0" y="1507894"/>
                  </a:lnTo>
                  <a:cubicBezTo>
                    <a:pt x="43699" y="1507894"/>
                    <a:pt x="79418" y="1543233"/>
                    <a:pt x="79418" y="1587312"/>
                  </a:cubicBezTo>
                  <a:lnTo>
                    <a:pt x="2865408" y="1587312"/>
                  </a:lnTo>
                  <a:cubicBezTo>
                    <a:pt x="2865408" y="1543613"/>
                    <a:pt x="2900747" y="1507894"/>
                    <a:pt x="2944826" y="1507894"/>
                  </a:cubicBezTo>
                  <a:lnTo>
                    <a:pt x="2944826" y="79418"/>
                  </a:lnTo>
                  <a:cubicBezTo>
                    <a:pt x="2901127" y="79418"/>
                    <a:pt x="2865408" y="44079"/>
                    <a:pt x="2865408" y="0"/>
                  </a:cubicBezTo>
                  <a:close/>
                </a:path>
              </a:pathLst>
            </a:custGeom>
            <a:solidFill>
              <a:srgbClr val="FAEBD2">
                <a:alpha val="71765"/>
              </a:srgbClr>
            </a:solidFill>
            <a:ln cap="sq">
              <a:noFill/>
              <a:prstDash val="solid"/>
              <a:miter/>
            </a:ln>
          </p:spPr>
          <p:txBody>
            <a:bodyPr/>
            <a:lstStyle/>
            <a:p>
              <a:endParaRPr lang="en-US"/>
            </a:p>
          </p:txBody>
        </p:sp>
        <p:sp>
          <p:nvSpPr>
            <p:cNvPr id="5" name="TextBox 5"/>
            <p:cNvSpPr txBox="1"/>
            <p:nvPr/>
          </p:nvSpPr>
          <p:spPr>
            <a:xfrm>
              <a:off x="38100" y="0"/>
              <a:ext cx="2868626" cy="1549212"/>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6" name="Freeform 6"/>
          <p:cNvSpPr/>
          <p:nvPr/>
        </p:nvSpPr>
        <p:spPr>
          <a:xfrm flipH="1">
            <a:off x="0" y="6818469"/>
            <a:ext cx="4227588" cy="3468531"/>
          </a:xfrm>
          <a:custGeom>
            <a:avLst/>
            <a:gdLst/>
            <a:ahLst/>
            <a:cxnLst/>
            <a:rect l="l" t="t" r="r" b="b"/>
            <a:pathLst>
              <a:path w="4227588" h="3468531">
                <a:moveTo>
                  <a:pt x="4227588" y="0"/>
                </a:moveTo>
                <a:lnTo>
                  <a:pt x="0" y="0"/>
                </a:lnTo>
                <a:lnTo>
                  <a:pt x="0" y="3468531"/>
                </a:lnTo>
                <a:lnTo>
                  <a:pt x="4227588" y="3468531"/>
                </a:lnTo>
                <a:lnTo>
                  <a:pt x="4227588"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flipV="1">
            <a:off x="14060412" y="0"/>
            <a:ext cx="4227588" cy="3468531"/>
          </a:xfrm>
          <a:custGeom>
            <a:avLst/>
            <a:gdLst/>
            <a:ahLst/>
            <a:cxnLst/>
            <a:rect l="l" t="t" r="r" b="b"/>
            <a:pathLst>
              <a:path w="4227588" h="3468531">
                <a:moveTo>
                  <a:pt x="0" y="3468531"/>
                </a:moveTo>
                <a:lnTo>
                  <a:pt x="4227588" y="3468531"/>
                </a:lnTo>
                <a:lnTo>
                  <a:pt x="4227588" y="0"/>
                </a:lnTo>
                <a:lnTo>
                  <a:pt x="0" y="0"/>
                </a:lnTo>
                <a:lnTo>
                  <a:pt x="0" y="346853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p:cNvSpPr/>
          <p:nvPr/>
        </p:nvSpPr>
        <p:spPr>
          <a:xfrm>
            <a:off x="-998774" y="-1149521"/>
            <a:ext cx="4054948" cy="4114800"/>
          </a:xfrm>
          <a:custGeom>
            <a:avLst/>
            <a:gdLst/>
            <a:ahLst/>
            <a:cxnLst/>
            <a:rect l="l" t="t" r="r" b="b"/>
            <a:pathLst>
              <a:path w="4054948" h="4114800">
                <a:moveTo>
                  <a:pt x="0" y="0"/>
                </a:moveTo>
                <a:lnTo>
                  <a:pt x="4054948" y="0"/>
                </a:lnTo>
                <a:lnTo>
                  <a:pt x="4054948"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Freeform 9"/>
          <p:cNvSpPr/>
          <p:nvPr/>
        </p:nvSpPr>
        <p:spPr>
          <a:xfrm>
            <a:off x="16016850" y="8789417"/>
            <a:ext cx="4054948" cy="4114800"/>
          </a:xfrm>
          <a:custGeom>
            <a:avLst/>
            <a:gdLst/>
            <a:ahLst/>
            <a:cxnLst/>
            <a:rect l="l" t="t" r="r" b="b"/>
            <a:pathLst>
              <a:path w="4054948" h="4114800">
                <a:moveTo>
                  <a:pt x="0" y="0"/>
                </a:moveTo>
                <a:lnTo>
                  <a:pt x="4054948" y="0"/>
                </a:lnTo>
                <a:lnTo>
                  <a:pt x="4054948"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0" name="TextBox 10"/>
          <p:cNvSpPr txBox="1"/>
          <p:nvPr/>
        </p:nvSpPr>
        <p:spPr>
          <a:xfrm>
            <a:off x="4686961" y="2068132"/>
            <a:ext cx="8914078" cy="1366745"/>
          </a:xfrm>
          <a:prstGeom prst="rect">
            <a:avLst/>
          </a:prstGeom>
        </p:spPr>
        <p:txBody>
          <a:bodyPr lIns="0" tIns="0" rIns="0" bIns="0" rtlCol="0" anchor="t">
            <a:spAutoFit/>
          </a:bodyPr>
          <a:lstStyle/>
          <a:p>
            <a:pPr algn="ctr">
              <a:lnSpc>
                <a:spcPts val="11106"/>
              </a:lnSpc>
            </a:pPr>
            <a:r>
              <a:rPr lang="en-US" sz="7933" b="1">
                <a:solidFill>
                  <a:srgbClr val="3D2008"/>
                </a:solidFill>
                <a:latin typeface="Playfair Display Semi-Bold"/>
                <a:ea typeface="Playfair Display Semi-Bold"/>
                <a:cs typeface="Playfair Display Semi-Bold"/>
                <a:sym typeface="Playfair Display Semi-Bold"/>
              </a:rPr>
              <a:t>Birth</a:t>
            </a:r>
          </a:p>
        </p:txBody>
      </p:sp>
      <p:sp>
        <p:nvSpPr>
          <p:cNvPr id="11" name="TextBox 11"/>
          <p:cNvSpPr txBox="1"/>
          <p:nvPr/>
        </p:nvSpPr>
        <p:spPr>
          <a:xfrm>
            <a:off x="2869118" y="3872116"/>
            <a:ext cx="12549765" cy="3824393"/>
          </a:xfrm>
          <a:prstGeom prst="rect">
            <a:avLst/>
          </a:prstGeom>
        </p:spPr>
        <p:txBody>
          <a:bodyPr lIns="0" tIns="0" rIns="0" bIns="0" rtlCol="0" anchor="t">
            <a:spAutoFit/>
          </a:bodyPr>
          <a:lstStyle/>
          <a:p>
            <a:pPr algn="ctr">
              <a:lnSpc>
                <a:spcPts val="7606"/>
              </a:lnSpc>
            </a:pPr>
            <a:r>
              <a:rPr lang="en-US" sz="5433">
                <a:solidFill>
                  <a:srgbClr val="3D2008"/>
                </a:solidFill>
                <a:latin typeface="Playfair Display"/>
                <a:ea typeface="Playfair Display"/>
                <a:cs typeface="Playfair Display"/>
                <a:sym typeface="Playfair Display"/>
              </a:rPr>
              <a:t>“Every child born into the world is nature’s attempt at making a perfect human being.” </a:t>
            </a:r>
          </a:p>
          <a:p>
            <a:pPr algn="ctr">
              <a:lnSpc>
                <a:spcPts val="7606"/>
              </a:lnSpc>
            </a:pPr>
            <a:r>
              <a:rPr lang="en-US" sz="5433" b="1">
                <a:solidFill>
                  <a:srgbClr val="3D2008"/>
                </a:solidFill>
                <a:latin typeface="Playfair Display Bold"/>
                <a:ea typeface="Playfair Display Bold"/>
                <a:cs typeface="Playfair Display Bold"/>
                <a:sym typeface="Playfair Display Bold"/>
              </a:rPr>
              <a:t>George Bernard Shaw</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4999" b="-15000"/>
            </a:stretch>
          </a:blipFill>
        </p:spPr>
        <p:txBody>
          <a:bodyPr/>
          <a:lstStyle/>
          <a:p>
            <a:endParaRPr lang="en-US"/>
          </a:p>
        </p:txBody>
      </p:sp>
      <p:grpSp>
        <p:nvGrpSpPr>
          <p:cNvPr id="3" name="Group 3"/>
          <p:cNvGrpSpPr/>
          <p:nvPr/>
        </p:nvGrpSpPr>
        <p:grpSpPr>
          <a:xfrm>
            <a:off x="11654574" y="3468531"/>
            <a:ext cx="4811675" cy="3911875"/>
            <a:chOff x="0" y="0"/>
            <a:chExt cx="1056452" cy="858892"/>
          </a:xfrm>
        </p:grpSpPr>
        <p:sp>
          <p:nvSpPr>
            <p:cNvPr id="4" name="Freeform 4"/>
            <p:cNvSpPr/>
            <p:nvPr/>
          </p:nvSpPr>
          <p:spPr>
            <a:xfrm>
              <a:off x="0" y="0"/>
              <a:ext cx="1056452" cy="858892"/>
            </a:xfrm>
            <a:custGeom>
              <a:avLst/>
              <a:gdLst/>
              <a:ahLst/>
              <a:cxnLst/>
              <a:rect l="l" t="t" r="r" b="b"/>
              <a:pathLst>
                <a:path w="1056452" h="858892">
                  <a:moveTo>
                    <a:pt x="977034" y="0"/>
                  </a:moveTo>
                  <a:lnTo>
                    <a:pt x="79418" y="0"/>
                  </a:lnTo>
                  <a:cubicBezTo>
                    <a:pt x="79418" y="43699"/>
                    <a:pt x="44079" y="79418"/>
                    <a:pt x="0" y="79418"/>
                  </a:cubicBezTo>
                  <a:lnTo>
                    <a:pt x="0" y="779474"/>
                  </a:lnTo>
                  <a:cubicBezTo>
                    <a:pt x="43699" y="779474"/>
                    <a:pt x="79418" y="814813"/>
                    <a:pt x="79418" y="858892"/>
                  </a:cubicBezTo>
                  <a:lnTo>
                    <a:pt x="977034" y="858892"/>
                  </a:lnTo>
                  <a:cubicBezTo>
                    <a:pt x="977034" y="815193"/>
                    <a:pt x="1012373" y="779474"/>
                    <a:pt x="1056452" y="779474"/>
                  </a:cubicBezTo>
                  <a:lnTo>
                    <a:pt x="1056452" y="79418"/>
                  </a:lnTo>
                  <a:cubicBezTo>
                    <a:pt x="1012753" y="79418"/>
                    <a:pt x="977034" y="44079"/>
                    <a:pt x="977034" y="0"/>
                  </a:cubicBezTo>
                  <a:close/>
                </a:path>
              </a:pathLst>
            </a:custGeom>
            <a:solidFill>
              <a:srgbClr val="FAEBD2">
                <a:alpha val="71765"/>
              </a:srgbClr>
            </a:solidFill>
            <a:ln cap="sq">
              <a:noFill/>
              <a:prstDash val="solid"/>
              <a:miter/>
            </a:ln>
          </p:spPr>
          <p:txBody>
            <a:bodyPr/>
            <a:lstStyle/>
            <a:p>
              <a:endParaRPr lang="en-US"/>
            </a:p>
          </p:txBody>
        </p:sp>
        <p:sp>
          <p:nvSpPr>
            <p:cNvPr id="5" name="TextBox 5"/>
            <p:cNvSpPr txBox="1"/>
            <p:nvPr/>
          </p:nvSpPr>
          <p:spPr>
            <a:xfrm>
              <a:off x="38100" y="-19050"/>
              <a:ext cx="980252" cy="839842"/>
            </a:xfrm>
            <a:prstGeom prst="rect">
              <a:avLst/>
            </a:prstGeom>
          </p:spPr>
          <p:txBody>
            <a:bodyPr lIns="50800" tIns="50800" rIns="50800" bIns="50800" rtlCol="0" anchor="ctr"/>
            <a:lstStyle/>
            <a:p>
              <a:pPr marL="0" lvl="0" indent="0" algn="ctr">
                <a:lnSpc>
                  <a:spcPts val="4479"/>
                </a:lnSpc>
                <a:spcBef>
                  <a:spcPct val="0"/>
                </a:spcBef>
              </a:pPr>
              <a:r>
                <a:rPr lang="en-US" sz="3199" b="1">
                  <a:solidFill>
                    <a:srgbClr val="000000">
                      <a:alpha val="71765"/>
                    </a:srgbClr>
                  </a:solidFill>
                  <a:latin typeface="Playfair Display Bold"/>
                  <a:ea typeface="Playfair Display Bold"/>
                  <a:cs typeface="Playfair Display Bold"/>
                  <a:sym typeface="Playfair Display Bold"/>
                </a:rPr>
                <a:t>The Newborn Child/The Nativity, Georges de la Tour, 1645-1648</a:t>
              </a:r>
            </a:p>
          </p:txBody>
        </p:sp>
      </p:grpSp>
      <p:sp>
        <p:nvSpPr>
          <p:cNvPr id="6" name="Freeform 6"/>
          <p:cNvSpPr/>
          <p:nvPr/>
        </p:nvSpPr>
        <p:spPr>
          <a:xfrm flipH="1">
            <a:off x="0" y="6818469"/>
            <a:ext cx="4227588" cy="3468531"/>
          </a:xfrm>
          <a:custGeom>
            <a:avLst/>
            <a:gdLst/>
            <a:ahLst/>
            <a:cxnLst/>
            <a:rect l="l" t="t" r="r" b="b"/>
            <a:pathLst>
              <a:path w="4227588" h="3468531">
                <a:moveTo>
                  <a:pt x="4227588" y="0"/>
                </a:moveTo>
                <a:lnTo>
                  <a:pt x="0" y="0"/>
                </a:lnTo>
                <a:lnTo>
                  <a:pt x="0" y="3468531"/>
                </a:lnTo>
                <a:lnTo>
                  <a:pt x="4227588" y="3468531"/>
                </a:lnTo>
                <a:lnTo>
                  <a:pt x="4227588"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flipV="1">
            <a:off x="14060412" y="0"/>
            <a:ext cx="4227588" cy="3468531"/>
          </a:xfrm>
          <a:custGeom>
            <a:avLst/>
            <a:gdLst/>
            <a:ahLst/>
            <a:cxnLst/>
            <a:rect l="l" t="t" r="r" b="b"/>
            <a:pathLst>
              <a:path w="4227588" h="3468531">
                <a:moveTo>
                  <a:pt x="0" y="3468531"/>
                </a:moveTo>
                <a:lnTo>
                  <a:pt x="4227588" y="3468531"/>
                </a:lnTo>
                <a:lnTo>
                  <a:pt x="4227588" y="0"/>
                </a:lnTo>
                <a:lnTo>
                  <a:pt x="0" y="0"/>
                </a:lnTo>
                <a:lnTo>
                  <a:pt x="0" y="346853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p:cNvSpPr/>
          <p:nvPr/>
        </p:nvSpPr>
        <p:spPr>
          <a:xfrm>
            <a:off x="-998774" y="-1149521"/>
            <a:ext cx="4054948" cy="4114800"/>
          </a:xfrm>
          <a:custGeom>
            <a:avLst/>
            <a:gdLst/>
            <a:ahLst/>
            <a:cxnLst/>
            <a:rect l="l" t="t" r="r" b="b"/>
            <a:pathLst>
              <a:path w="4054948" h="4114800">
                <a:moveTo>
                  <a:pt x="0" y="0"/>
                </a:moveTo>
                <a:lnTo>
                  <a:pt x="4054948" y="0"/>
                </a:lnTo>
                <a:lnTo>
                  <a:pt x="4054948"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Freeform 9"/>
          <p:cNvSpPr/>
          <p:nvPr/>
        </p:nvSpPr>
        <p:spPr>
          <a:xfrm>
            <a:off x="16016850" y="8789417"/>
            <a:ext cx="4054948" cy="4114800"/>
          </a:xfrm>
          <a:custGeom>
            <a:avLst/>
            <a:gdLst/>
            <a:ahLst/>
            <a:cxnLst/>
            <a:rect l="l" t="t" r="r" b="b"/>
            <a:pathLst>
              <a:path w="4054948" h="4114800">
                <a:moveTo>
                  <a:pt x="0" y="0"/>
                </a:moveTo>
                <a:lnTo>
                  <a:pt x="4054948" y="0"/>
                </a:lnTo>
                <a:lnTo>
                  <a:pt x="4054948"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0" name="Freeform 10"/>
          <p:cNvSpPr/>
          <p:nvPr/>
        </p:nvSpPr>
        <p:spPr>
          <a:xfrm>
            <a:off x="2113794" y="1528746"/>
            <a:ext cx="9383373" cy="7729554"/>
          </a:xfrm>
          <a:custGeom>
            <a:avLst/>
            <a:gdLst/>
            <a:ahLst/>
            <a:cxnLst/>
            <a:rect l="l" t="t" r="r" b="b"/>
            <a:pathLst>
              <a:path w="9383373" h="7729554">
                <a:moveTo>
                  <a:pt x="0" y="0"/>
                </a:moveTo>
                <a:lnTo>
                  <a:pt x="9383373" y="0"/>
                </a:lnTo>
                <a:lnTo>
                  <a:pt x="9383373" y="7729554"/>
                </a:lnTo>
                <a:lnTo>
                  <a:pt x="0" y="7729554"/>
                </a:lnTo>
                <a:lnTo>
                  <a:pt x="0" y="0"/>
                </a:lnTo>
                <a:close/>
              </a:path>
            </a:pathLst>
          </a:custGeom>
          <a:blipFill>
            <a:blip r:embed="rId7"/>
            <a:stretch>
              <a:fillRect/>
            </a:stretch>
          </a:blipFill>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4999" b="-15000"/>
            </a:stretch>
          </a:blipFill>
        </p:spPr>
        <p:txBody>
          <a:bodyPr/>
          <a:lstStyle/>
          <a:p>
            <a:endParaRPr lang="en-US"/>
          </a:p>
        </p:txBody>
      </p:sp>
      <p:grpSp>
        <p:nvGrpSpPr>
          <p:cNvPr id="3" name="Group 3"/>
          <p:cNvGrpSpPr/>
          <p:nvPr/>
        </p:nvGrpSpPr>
        <p:grpSpPr>
          <a:xfrm>
            <a:off x="2437807" y="1528746"/>
            <a:ext cx="13412386" cy="7229507"/>
            <a:chOff x="0" y="0"/>
            <a:chExt cx="2944826" cy="1587312"/>
          </a:xfrm>
        </p:grpSpPr>
        <p:sp>
          <p:nvSpPr>
            <p:cNvPr id="4" name="Freeform 4"/>
            <p:cNvSpPr/>
            <p:nvPr/>
          </p:nvSpPr>
          <p:spPr>
            <a:xfrm>
              <a:off x="0" y="0"/>
              <a:ext cx="2944826" cy="1587312"/>
            </a:xfrm>
            <a:custGeom>
              <a:avLst/>
              <a:gdLst/>
              <a:ahLst/>
              <a:cxnLst/>
              <a:rect l="l" t="t" r="r" b="b"/>
              <a:pathLst>
                <a:path w="2944826" h="1587312">
                  <a:moveTo>
                    <a:pt x="2865408" y="0"/>
                  </a:moveTo>
                  <a:lnTo>
                    <a:pt x="79418" y="0"/>
                  </a:lnTo>
                  <a:cubicBezTo>
                    <a:pt x="79418" y="43699"/>
                    <a:pt x="44079" y="79418"/>
                    <a:pt x="0" y="79418"/>
                  </a:cubicBezTo>
                  <a:lnTo>
                    <a:pt x="0" y="1507894"/>
                  </a:lnTo>
                  <a:cubicBezTo>
                    <a:pt x="43699" y="1507894"/>
                    <a:pt x="79418" y="1543233"/>
                    <a:pt x="79418" y="1587312"/>
                  </a:cubicBezTo>
                  <a:lnTo>
                    <a:pt x="2865408" y="1587312"/>
                  </a:lnTo>
                  <a:cubicBezTo>
                    <a:pt x="2865408" y="1543613"/>
                    <a:pt x="2900747" y="1507894"/>
                    <a:pt x="2944826" y="1507894"/>
                  </a:cubicBezTo>
                  <a:lnTo>
                    <a:pt x="2944826" y="79418"/>
                  </a:lnTo>
                  <a:cubicBezTo>
                    <a:pt x="2901127" y="79418"/>
                    <a:pt x="2865408" y="44079"/>
                    <a:pt x="2865408" y="0"/>
                  </a:cubicBezTo>
                  <a:close/>
                </a:path>
              </a:pathLst>
            </a:custGeom>
            <a:solidFill>
              <a:srgbClr val="FAEBD2">
                <a:alpha val="71765"/>
              </a:srgbClr>
            </a:solidFill>
            <a:ln cap="sq">
              <a:noFill/>
              <a:prstDash val="solid"/>
              <a:miter/>
            </a:ln>
          </p:spPr>
          <p:txBody>
            <a:bodyPr/>
            <a:lstStyle/>
            <a:p>
              <a:endParaRPr lang="en-US"/>
            </a:p>
          </p:txBody>
        </p:sp>
        <p:sp>
          <p:nvSpPr>
            <p:cNvPr id="5" name="TextBox 5"/>
            <p:cNvSpPr txBox="1"/>
            <p:nvPr/>
          </p:nvSpPr>
          <p:spPr>
            <a:xfrm>
              <a:off x="38100" y="0"/>
              <a:ext cx="2868626" cy="1549212"/>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6" name="Freeform 6"/>
          <p:cNvSpPr/>
          <p:nvPr/>
        </p:nvSpPr>
        <p:spPr>
          <a:xfrm flipH="1">
            <a:off x="0" y="6818469"/>
            <a:ext cx="4227588" cy="3468531"/>
          </a:xfrm>
          <a:custGeom>
            <a:avLst/>
            <a:gdLst/>
            <a:ahLst/>
            <a:cxnLst/>
            <a:rect l="l" t="t" r="r" b="b"/>
            <a:pathLst>
              <a:path w="4227588" h="3468531">
                <a:moveTo>
                  <a:pt x="4227588" y="0"/>
                </a:moveTo>
                <a:lnTo>
                  <a:pt x="0" y="0"/>
                </a:lnTo>
                <a:lnTo>
                  <a:pt x="0" y="3468531"/>
                </a:lnTo>
                <a:lnTo>
                  <a:pt x="4227588" y="3468531"/>
                </a:lnTo>
                <a:lnTo>
                  <a:pt x="4227588"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flipV="1">
            <a:off x="14060412" y="0"/>
            <a:ext cx="4227588" cy="3468531"/>
          </a:xfrm>
          <a:custGeom>
            <a:avLst/>
            <a:gdLst/>
            <a:ahLst/>
            <a:cxnLst/>
            <a:rect l="l" t="t" r="r" b="b"/>
            <a:pathLst>
              <a:path w="4227588" h="3468531">
                <a:moveTo>
                  <a:pt x="0" y="3468531"/>
                </a:moveTo>
                <a:lnTo>
                  <a:pt x="4227588" y="3468531"/>
                </a:lnTo>
                <a:lnTo>
                  <a:pt x="4227588" y="0"/>
                </a:lnTo>
                <a:lnTo>
                  <a:pt x="0" y="0"/>
                </a:lnTo>
                <a:lnTo>
                  <a:pt x="0" y="346853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p:cNvSpPr/>
          <p:nvPr/>
        </p:nvSpPr>
        <p:spPr>
          <a:xfrm>
            <a:off x="-998774" y="-1149521"/>
            <a:ext cx="4054948" cy="4114800"/>
          </a:xfrm>
          <a:custGeom>
            <a:avLst/>
            <a:gdLst/>
            <a:ahLst/>
            <a:cxnLst/>
            <a:rect l="l" t="t" r="r" b="b"/>
            <a:pathLst>
              <a:path w="4054948" h="4114800">
                <a:moveTo>
                  <a:pt x="0" y="0"/>
                </a:moveTo>
                <a:lnTo>
                  <a:pt x="4054948" y="0"/>
                </a:lnTo>
                <a:lnTo>
                  <a:pt x="4054948"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Freeform 9"/>
          <p:cNvSpPr/>
          <p:nvPr/>
        </p:nvSpPr>
        <p:spPr>
          <a:xfrm>
            <a:off x="16016850" y="8789417"/>
            <a:ext cx="4054948" cy="4114800"/>
          </a:xfrm>
          <a:custGeom>
            <a:avLst/>
            <a:gdLst/>
            <a:ahLst/>
            <a:cxnLst/>
            <a:rect l="l" t="t" r="r" b="b"/>
            <a:pathLst>
              <a:path w="4054948" h="4114800">
                <a:moveTo>
                  <a:pt x="0" y="0"/>
                </a:moveTo>
                <a:lnTo>
                  <a:pt x="4054948" y="0"/>
                </a:lnTo>
                <a:lnTo>
                  <a:pt x="4054948"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0" name="TextBox 10"/>
          <p:cNvSpPr txBox="1"/>
          <p:nvPr/>
        </p:nvSpPr>
        <p:spPr>
          <a:xfrm>
            <a:off x="4686961" y="2068132"/>
            <a:ext cx="8914078" cy="1366745"/>
          </a:xfrm>
          <a:prstGeom prst="rect">
            <a:avLst/>
          </a:prstGeom>
        </p:spPr>
        <p:txBody>
          <a:bodyPr lIns="0" tIns="0" rIns="0" bIns="0" rtlCol="0" anchor="t">
            <a:spAutoFit/>
          </a:bodyPr>
          <a:lstStyle/>
          <a:p>
            <a:pPr algn="ctr">
              <a:lnSpc>
                <a:spcPts val="11106"/>
              </a:lnSpc>
            </a:pPr>
            <a:r>
              <a:rPr lang="en-US" sz="7933" b="1">
                <a:solidFill>
                  <a:srgbClr val="3D2008"/>
                </a:solidFill>
                <a:latin typeface="Playfair Display Semi-Bold"/>
                <a:ea typeface="Playfair Display Semi-Bold"/>
                <a:cs typeface="Playfair Display Semi-Bold"/>
                <a:sym typeface="Playfair Display Semi-Bold"/>
              </a:rPr>
              <a:t>Life</a:t>
            </a:r>
          </a:p>
        </p:txBody>
      </p:sp>
      <p:sp>
        <p:nvSpPr>
          <p:cNvPr id="11" name="TextBox 11"/>
          <p:cNvSpPr txBox="1"/>
          <p:nvPr/>
        </p:nvSpPr>
        <p:spPr>
          <a:xfrm>
            <a:off x="3278758" y="3354231"/>
            <a:ext cx="11730485" cy="4301913"/>
          </a:xfrm>
          <a:prstGeom prst="rect">
            <a:avLst/>
          </a:prstGeom>
        </p:spPr>
        <p:txBody>
          <a:bodyPr lIns="0" tIns="0" rIns="0" bIns="0" rtlCol="0" anchor="t">
            <a:spAutoFit/>
          </a:bodyPr>
          <a:lstStyle/>
          <a:p>
            <a:pPr algn="ctr">
              <a:lnSpc>
                <a:spcPts val="8586"/>
              </a:lnSpc>
            </a:pPr>
            <a:r>
              <a:rPr lang="en-US" sz="6133">
                <a:solidFill>
                  <a:srgbClr val="3D2008"/>
                </a:solidFill>
                <a:latin typeface="Playfair Display"/>
                <a:ea typeface="Playfair Display"/>
                <a:cs typeface="Playfair Display"/>
                <a:sym typeface="Playfair Display"/>
              </a:rPr>
              <a:t>“I have come in order that you might have life--life in all its fullness.”</a:t>
            </a:r>
          </a:p>
          <a:p>
            <a:pPr algn="ctr">
              <a:lnSpc>
                <a:spcPts val="8586"/>
              </a:lnSpc>
            </a:pPr>
            <a:r>
              <a:rPr lang="en-US" sz="6133" b="1">
                <a:solidFill>
                  <a:srgbClr val="3D2008"/>
                </a:solidFill>
                <a:latin typeface="Playfair Display Bold"/>
                <a:ea typeface="Playfair Display Bold"/>
                <a:cs typeface="Playfair Display Bold"/>
                <a:sym typeface="Playfair Display Bold"/>
              </a:rPr>
              <a:t>John 10:10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4999" b="-15000"/>
            </a:stretch>
          </a:blipFill>
        </p:spPr>
        <p:txBody>
          <a:bodyPr/>
          <a:lstStyle/>
          <a:p>
            <a:endParaRPr lang="en-US"/>
          </a:p>
        </p:txBody>
      </p:sp>
      <p:grpSp>
        <p:nvGrpSpPr>
          <p:cNvPr id="3" name="Group 3"/>
          <p:cNvGrpSpPr/>
          <p:nvPr/>
        </p:nvGrpSpPr>
        <p:grpSpPr>
          <a:xfrm>
            <a:off x="11654574" y="3468531"/>
            <a:ext cx="4811675" cy="3911875"/>
            <a:chOff x="0" y="0"/>
            <a:chExt cx="1056452" cy="858892"/>
          </a:xfrm>
        </p:grpSpPr>
        <p:sp>
          <p:nvSpPr>
            <p:cNvPr id="4" name="Freeform 4"/>
            <p:cNvSpPr/>
            <p:nvPr/>
          </p:nvSpPr>
          <p:spPr>
            <a:xfrm>
              <a:off x="0" y="0"/>
              <a:ext cx="1056452" cy="858892"/>
            </a:xfrm>
            <a:custGeom>
              <a:avLst/>
              <a:gdLst/>
              <a:ahLst/>
              <a:cxnLst/>
              <a:rect l="l" t="t" r="r" b="b"/>
              <a:pathLst>
                <a:path w="1056452" h="858892">
                  <a:moveTo>
                    <a:pt x="977034" y="0"/>
                  </a:moveTo>
                  <a:lnTo>
                    <a:pt x="79418" y="0"/>
                  </a:lnTo>
                  <a:cubicBezTo>
                    <a:pt x="79418" y="43699"/>
                    <a:pt x="44079" y="79418"/>
                    <a:pt x="0" y="79418"/>
                  </a:cubicBezTo>
                  <a:lnTo>
                    <a:pt x="0" y="779474"/>
                  </a:lnTo>
                  <a:cubicBezTo>
                    <a:pt x="43699" y="779474"/>
                    <a:pt x="79418" y="814813"/>
                    <a:pt x="79418" y="858892"/>
                  </a:cubicBezTo>
                  <a:lnTo>
                    <a:pt x="977034" y="858892"/>
                  </a:lnTo>
                  <a:cubicBezTo>
                    <a:pt x="977034" y="815193"/>
                    <a:pt x="1012373" y="779474"/>
                    <a:pt x="1056452" y="779474"/>
                  </a:cubicBezTo>
                  <a:lnTo>
                    <a:pt x="1056452" y="79418"/>
                  </a:lnTo>
                  <a:cubicBezTo>
                    <a:pt x="1012753" y="79418"/>
                    <a:pt x="977034" y="44079"/>
                    <a:pt x="977034" y="0"/>
                  </a:cubicBezTo>
                  <a:close/>
                </a:path>
              </a:pathLst>
            </a:custGeom>
            <a:solidFill>
              <a:srgbClr val="FAEBD2">
                <a:alpha val="71765"/>
              </a:srgbClr>
            </a:solidFill>
            <a:ln cap="sq">
              <a:noFill/>
              <a:prstDash val="solid"/>
              <a:miter/>
            </a:ln>
          </p:spPr>
          <p:txBody>
            <a:bodyPr/>
            <a:lstStyle/>
            <a:p>
              <a:endParaRPr lang="en-US"/>
            </a:p>
          </p:txBody>
        </p:sp>
        <p:sp>
          <p:nvSpPr>
            <p:cNvPr id="5" name="TextBox 5"/>
            <p:cNvSpPr txBox="1"/>
            <p:nvPr/>
          </p:nvSpPr>
          <p:spPr>
            <a:xfrm>
              <a:off x="38100" y="-19050"/>
              <a:ext cx="980252" cy="839842"/>
            </a:xfrm>
            <a:prstGeom prst="rect">
              <a:avLst/>
            </a:prstGeom>
          </p:spPr>
          <p:txBody>
            <a:bodyPr lIns="50800" tIns="50800" rIns="50800" bIns="50800" rtlCol="0" anchor="ctr"/>
            <a:lstStyle/>
            <a:p>
              <a:pPr marL="0" lvl="0" indent="0" algn="ctr">
                <a:lnSpc>
                  <a:spcPts val="4479"/>
                </a:lnSpc>
                <a:spcBef>
                  <a:spcPct val="0"/>
                </a:spcBef>
              </a:pPr>
              <a:r>
                <a:rPr lang="en-US" sz="3199" b="1" i="1">
                  <a:solidFill>
                    <a:srgbClr val="000000">
                      <a:alpha val="71765"/>
                    </a:srgbClr>
                  </a:solidFill>
                  <a:latin typeface="Muli Bold Italics"/>
                  <a:ea typeface="Muli Bold Italics"/>
                  <a:cs typeface="Muli Bold Italics"/>
                  <a:sym typeface="Muli Bold Italics"/>
                </a:rPr>
                <a:t>The Wedding at Cana, Jan Cornelisz Vermeyen, 1530</a:t>
              </a:r>
            </a:p>
          </p:txBody>
        </p:sp>
      </p:grpSp>
      <p:sp>
        <p:nvSpPr>
          <p:cNvPr id="6" name="Freeform 6"/>
          <p:cNvSpPr/>
          <p:nvPr/>
        </p:nvSpPr>
        <p:spPr>
          <a:xfrm flipH="1">
            <a:off x="0" y="6818469"/>
            <a:ext cx="4227588" cy="3468531"/>
          </a:xfrm>
          <a:custGeom>
            <a:avLst/>
            <a:gdLst/>
            <a:ahLst/>
            <a:cxnLst/>
            <a:rect l="l" t="t" r="r" b="b"/>
            <a:pathLst>
              <a:path w="4227588" h="3468531">
                <a:moveTo>
                  <a:pt x="4227588" y="0"/>
                </a:moveTo>
                <a:lnTo>
                  <a:pt x="0" y="0"/>
                </a:lnTo>
                <a:lnTo>
                  <a:pt x="0" y="3468531"/>
                </a:lnTo>
                <a:lnTo>
                  <a:pt x="4227588" y="3468531"/>
                </a:lnTo>
                <a:lnTo>
                  <a:pt x="4227588"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flipV="1">
            <a:off x="14060412" y="0"/>
            <a:ext cx="4227588" cy="3468531"/>
          </a:xfrm>
          <a:custGeom>
            <a:avLst/>
            <a:gdLst/>
            <a:ahLst/>
            <a:cxnLst/>
            <a:rect l="l" t="t" r="r" b="b"/>
            <a:pathLst>
              <a:path w="4227588" h="3468531">
                <a:moveTo>
                  <a:pt x="0" y="3468531"/>
                </a:moveTo>
                <a:lnTo>
                  <a:pt x="4227588" y="3468531"/>
                </a:lnTo>
                <a:lnTo>
                  <a:pt x="4227588" y="0"/>
                </a:lnTo>
                <a:lnTo>
                  <a:pt x="0" y="0"/>
                </a:lnTo>
                <a:lnTo>
                  <a:pt x="0" y="346853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p:cNvSpPr/>
          <p:nvPr/>
        </p:nvSpPr>
        <p:spPr>
          <a:xfrm>
            <a:off x="-998774" y="-1149521"/>
            <a:ext cx="4054948" cy="4114800"/>
          </a:xfrm>
          <a:custGeom>
            <a:avLst/>
            <a:gdLst/>
            <a:ahLst/>
            <a:cxnLst/>
            <a:rect l="l" t="t" r="r" b="b"/>
            <a:pathLst>
              <a:path w="4054948" h="4114800">
                <a:moveTo>
                  <a:pt x="0" y="0"/>
                </a:moveTo>
                <a:lnTo>
                  <a:pt x="4054948" y="0"/>
                </a:lnTo>
                <a:lnTo>
                  <a:pt x="4054948"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Freeform 9"/>
          <p:cNvSpPr/>
          <p:nvPr/>
        </p:nvSpPr>
        <p:spPr>
          <a:xfrm>
            <a:off x="16016850" y="8789417"/>
            <a:ext cx="4054948" cy="4114800"/>
          </a:xfrm>
          <a:custGeom>
            <a:avLst/>
            <a:gdLst/>
            <a:ahLst/>
            <a:cxnLst/>
            <a:rect l="l" t="t" r="r" b="b"/>
            <a:pathLst>
              <a:path w="4054948" h="4114800">
                <a:moveTo>
                  <a:pt x="0" y="0"/>
                </a:moveTo>
                <a:lnTo>
                  <a:pt x="4054948" y="0"/>
                </a:lnTo>
                <a:lnTo>
                  <a:pt x="4054948"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0" name="Freeform 10"/>
          <p:cNvSpPr/>
          <p:nvPr/>
        </p:nvSpPr>
        <p:spPr>
          <a:xfrm>
            <a:off x="2645103" y="2125981"/>
            <a:ext cx="8846551" cy="6977717"/>
          </a:xfrm>
          <a:custGeom>
            <a:avLst/>
            <a:gdLst/>
            <a:ahLst/>
            <a:cxnLst/>
            <a:rect l="l" t="t" r="r" b="b"/>
            <a:pathLst>
              <a:path w="8846551" h="6977717">
                <a:moveTo>
                  <a:pt x="0" y="0"/>
                </a:moveTo>
                <a:lnTo>
                  <a:pt x="8846551" y="0"/>
                </a:lnTo>
                <a:lnTo>
                  <a:pt x="8846551" y="6977718"/>
                </a:lnTo>
                <a:lnTo>
                  <a:pt x="0" y="6977718"/>
                </a:lnTo>
                <a:lnTo>
                  <a:pt x="0" y="0"/>
                </a:lnTo>
                <a:close/>
              </a:path>
            </a:pathLst>
          </a:custGeom>
          <a:blipFill>
            <a:blip r:embed="rId7"/>
            <a:stretch>
              <a:fillRect/>
            </a:stretch>
          </a:blipFill>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4999" b="-15000"/>
            </a:stretch>
          </a:blipFill>
        </p:spPr>
        <p:txBody>
          <a:bodyPr/>
          <a:lstStyle/>
          <a:p>
            <a:endParaRPr lang="en-US"/>
          </a:p>
        </p:txBody>
      </p:sp>
      <p:grpSp>
        <p:nvGrpSpPr>
          <p:cNvPr id="3" name="Group 3"/>
          <p:cNvGrpSpPr/>
          <p:nvPr/>
        </p:nvGrpSpPr>
        <p:grpSpPr>
          <a:xfrm>
            <a:off x="2437807" y="1528746"/>
            <a:ext cx="13412386" cy="7229507"/>
            <a:chOff x="0" y="0"/>
            <a:chExt cx="2944826" cy="1587312"/>
          </a:xfrm>
        </p:grpSpPr>
        <p:sp>
          <p:nvSpPr>
            <p:cNvPr id="4" name="Freeform 4"/>
            <p:cNvSpPr/>
            <p:nvPr/>
          </p:nvSpPr>
          <p:spPr>
            <a:xfrm>
              <a:off x="0" y="0"/>
              <a:ext cx="2944826" cy="1587312"/>
            </a:xfrm>
            <a:custGeom>
              <a:avLst/>
              <a:gdLst/>
              <a:ahLst/>
              <a:cxnLst/>
              <a:rect l="l" t="t" r="r" b="b"/>
              <a:pathLst>
                <a:path w="2944826" h="1587312">
                  <a:moveTo>
                    <a:pt x="2865408" y="0"/>
                  </a:moveTo>
                  <a:lnTo>
                    <a:pt x="79418" y="0"/>
                  </a:lnTo>
                  <a:cubicBezTo>
                    <a:pt x="79418" y="43699"/>
                    <a:pt x="44079" y="79418"/>
                    <a:pt x="0" y="79418"/>
                  </a:cubicBezTo>
                  <a:lnTo>
                    <a:pt x="0" y="1507894"/>
                  </a:lnTo>
                  <a:cubicBezTo>
                    <a:pt x="43699" y="1507894"/>
                    <a:pt x="79418" y="1543233"/>
                    <a:pt x="79418" y="1587312"/>
                  </a:cubicBezTo>
                  <a:lnTo>
                    <a:pt x="2865408" y="1587312"/>
                  </a:lnTo>
                  <a:cubicBezTo>
                    <a:pt x="2865408" y="1543613"/>
                    <a:pt x="2900747" y="1507894"/>
                    <a:pt x="2944826" y="1507894"/>
                  </a:cubicBezTo>
                  <a:lnTo>
                    <a:pt x="2944826" y="79418"/>
                  </a:lnTo>
                  <a:cubicBezTo>
                    <a:pt x="2901127" y="79418"/>
                    <a:pt x="2865408" y="44079"/>
                    <a:pt x="2865408" y="0"/>
                  </a:cubicBezTo>
                  <a:close/>
                </a:path>
              </a:pathLst>
            </a:custGeom>
            <a:solidFill>
              <a:srgbClr val="FAEBD2">
                <a:alpha val="71765"/>
              </a:srgbClr>
            </a:solidFill>
            <a:ln cap="sq">
              <a:noFill/>
              <a:prstDash val="solid"/>
              <a:miter/>
            </a:ln>
          </p:spPr>
          <p:txBody>
            <a:bodyPr/>
            <a:lstStyle/>
            <a:p>
              <a:endParaRPr lang="en-US"/>
            </a:p>
          </p:txBody>
        </p:sp>
        <p:sp>
          <p:nvSpPr>
            <p:cNvPr id="5" name="TextBox 5"/>
            <p:cNvSpPr txBox="1"/>
            <p:nvPr/>
          </p:nvSpPr>
          <p:spPr>
            <a:xfrm>
              <a:off x="38100" y="0"/>
              <a:ext cx="2868626" cy="1549212"/>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6" name="Freeform 6"/>
          <p:cNvSpPr/>
          <p:nvPr/>
        </p:nvSpPr>
        <p:spPr>
          <a:xfrm flipH="1">
            <a:off x="0" y="6818469"/>
            <a:ext cx="4227588" cy="3468531"/>
          </a:xfrm>
          <a:custGeom>
            <a:avLst/>
            <a:gdLst/>
            <a:ahLst/>
            <a:cxnLst/>
            <a:rect l="l" t="t" r="r" b="b"/>
            <a:pathLst>
              <a:path w="4227588" h="3468531">
                <a:moveTo>
                  <a:pt x="4227588" y="0"/>
                </a:moveTo>
                <a:lnTo>
                  <a:pt x="0" y="0"/>
                </a:lnTo>
                <a:lnTo>
                  <a:pt x="0" y="3468531"/>
                </a:lnTo>
                <a:lnTo>
                  <a:pt x="4227588" y="3468531"/>
                </a:lnTo>
                <a:lnTo>
                  <a:pt x="4227588"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flipV="1">
            <a:off x="14060412" y="0"/>
            <a:ext cx="4227588" cy="3468531"/>
          </a:xfrm>
          <a:custGeom>
            <a:avLst/>
            <a:gdLst/>
            <a:ahLst/>
            <a:cxnLst/>
            <a:rect l="l" t="t" r="r" b="b"/>
            <a:pathLst>
              <a:path w="4227588" h="3468531">
                <a:moveTo>
                  <a:pt x="0" y="3468531"/>
                </a:moveTo>
                <a:lnTo>
                  <a:pt x="4227588" y="3468531"/>
                </a:lnTo>
                <a:lnTo>
                  <a:pt x="4227588" y="0"/>
                </a:lnTo>
                <a:lnTo>
                  <a:pt x="0" y="0"/>
                </a:lnTo>
                <a:lnTo>
                  <a:pt x="0" y="346853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p:cNvSpPr/>
          <p:nvPr/>
        </p:nvSpPr>
        <p:spPr>
          <a:xfrm>
            <a:off x="-998774" y="-1149521"/>
            <a:ext cx="4054948" cy="4114800"/>
          </a:xfrm>
          <a:custGeom>
            <a:avLst/>
            <a:gdLst/>
            <a:ahLst/>
            <a:cxnLst/>
            <a:rect l="l" t="t" r="r" b="b"/>
            <a:pathLst>
              <a:path w="4054948" h="4114800">
                <a:moveTo>
                  <a:pt x="0" y="0"/>
                </a:moveTo>
                <a:lnTo>
                  <a:pt x="4054948" y="0"/>
                </a:lnTo>
                <a:lnTo>
                  <a:pt x="4054948"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Freeform 9"/>
          <p:cNvSpPr/>
          <p:nvPr/>
        </p:nvSpPr>
        <p:spPr>
          <a:xfrm>
            <a:off x="16016850" y="8789417"/>
            <a:ext cx="4054948" cy="4114800"/>
          </a:xfrm>
          <a:custGeom>
            <a:avLst/>
            <a:gdLst/>
            <a:ahLst/>
            <a:cxnLst/>
            <a:rect l="l" t="t" r="r" b="b"/>
            <a:pathLst>
              <a:path w="4054948" h="4114800">
                <a:moveTo>
                  <a:pt x="0" y="0"/>
                </a:moveTo>
                <a:lnTo>
                  <a:pt x="4054948" y="0"/>
                </a:lnTo>
                <a:lnTo>
                  <a:pt x="4054948"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0" name="TextBox 10"/>
          <p:cNvSpPr txBox="1"/>
          <p:nvPr/>
        </p:nvSpPr>
        <p:spPr>
          <a:xfrm>
            <a:off x="4686961" y="1572340"/>
            <a:ext cx="8914078" cy="1366745"/>
          </a:xfrm>
          <a:prstGeom prst="rect">
            <a:avLst/>
          </a:prstGeom>
        </p:spPr>
        <p:txBody>
          <a:bodyPr lIns="0" tIns="0" rIns="0" bIns="0" rtlCol="0" anchor="t">
            <a:spAutoFit/>
          </a:bodyPr>
          <a:lstStyle/>
          <a:p>
            <a:pPr algn="ctr">
              <a:lnSpc>
                <a:spcPts val="11106"/>
              </a:lnSpc>
            </a:pPr>
            <a:r>
              <a:rPr lang="en-US" sz="7933" b="1">
                <a:solidFill>
                  <a:srgbClr val="3D2008"/>
                </a:solidFill>
                <a:latin typeface="Playfair Display Semi-Bold"/>
                <a:ea typeface="Playfair Display Semi-Bold"/>
                <a:cs typeface="Playfair Display Semi-Bold"/>
                <a:sym typeface="Playfair Display Semi-Bold"/>
              </a:rPr>
              <a:t>Death</a:t>
            </a:r>
          </a:p>
        </p:txBody>
      </p:sp>
      <p:sp>
        <p:nvSpPr>
          <p:cNvPr id="11" name="TextBox 11"/>
          <p:cNvSpPr txBox="1"/>
          <p:nvPr/>
        </p:nvSpPr>
        <p:spPr>
          <a:xfrm>
            <a:off x="3421965" y="3089184"/>
            <a:ext cx="11897560" cy="5245522"/>
          </a:xfrm>
          <a:prstGeom prst="rect">
            <a:avLst/>
          </a:prstGeom>
        </p:spPr>
        <p:txBody>
          <a:bodyPr lIns="0" tIns="0" rIns="0" bIns="0" rtlCol="0" anchor="t">
            <a:spAutoFit/>
          </a:bodyPr>
          <a:lstStyle/>
          <a:p>
            <a:pPr algn="ctr">
              <a:lnSpc>
                <a:spcPts val="5926"/>
              </a:lnSpc>
            </a:pPr>
            <a:r>
              <a:rPr lang="en-US" sz="4233">
                <a:solidFill>
                  <a:srgbClr val="3D2008"/>
                </a:solidFill>
                <a:latin typeface="Playfair Display"/>
                <a:ea typeface="Playfair Display"/>
                <a:cs typeface="Playfair Display"/>
                <a:sym typeface="Playfair Display"/>
              </a:rPr>
              <a:t>“This last vigil is a place of accountability, a dawning realisation of the true value of the life that is about to end; a place of watching and listening; a time to contemplate what connects us, and how the approaching separation will change our own lives forever.”</a:t>
            </a:r>
          </a:p>
          <a:p>
            <a:pPr algn="ctr">
              <a:lnSpc>
                <a:spcPts val="5926"/>
              </a:lnSpc>
            </a:pPr>
            <a:r>
              <a:rPr lang="en-US" sz="4233" b="1" i="1">
                <a:solidFill>
                  <a:srgbClr val="3D2008"/>
                </a:solidFill>
                <a:latin typeface="Playfair Display Bold Italics"/>
                <a:ea typeface="Playfair Display Bold Italics"/>
                <a:cs typeface="Playfair Display Bold Italics"/>
                <a:sym typeface="Playfair Display Bold Italics"/>
              </a:rPr>
              <a:t>Dr Kathryn Mannix, With the End in Mind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4999" b="-15000"/>
            </a:stretch>
          </a:blipFill>
        </p:spPr>
        <p:txBody>
          <a:bodyPr/>
          <a:lstStyle/>
          <a:p>
            <a:endParaRPr lang="en-US"/>
          </a:p>
        </p:txBody>
      </p:sp>
      <p:grpSp>
        <p:nvGrpSpPr>
          <p:cNvPr id="3" name="Group 3"/>
          <p:cNvGrpSpPr/>
          <p:nvPr/>
        </p:nvGrpSpPr>
        <p:grpSpPr>
          <a:xfrm>
            <a:off x="11654574" y="3468531"/>
            <a:ext cx="4811675" cy="3911875"/>
            <a:chOff x="0" y="0"/>
            <a:chExt cx="1056452" cy="858892"/>
          </a:xfrm>
        </p:grpSpPr>
        <p:sp>
          <p:nvSpPr>
            <p:cNvPr id="4" name="Freeform 4"/>
            <p:cNvSpPr/>
            <p:nvPr/>
          </p:nvSpPr>
          <p:spPr>
            <a:xfrm>
              <a:off x="0" y="0"/>
              <a:ext cx="1056452" cy="858892"/>
            </a:xfrm>
            <a:custGeom>
              <a:avLst/>
              <a:gdLst/>
              <a:ahLst/>
              <a:cxnLst/>
              <a:rect l="l" t="t" r="r" b="b"/>
              <a:pathLst>
                <a:path w="1056452" h="858892">
                  <a:moveTo>
                    <a:pt x="977034" y="0"/>
                  </a:moveTo>
                  <a:lnTo>
                    <a:pt x="79418" y="0"/>
                  </a:lnTo>
                  <a:cubicBezTo>
                    <a:pt x="79418" y="43699"/>
                    <a:pt x="44079" y="79418"/>
                    <a:pt x="0" y="79418"/>
                  </a:cubicBezTo>
                  <a:lnTo>
                    <a:pt x="0" y="779474"/>
                  </a:lnTo>
                  <a:cubicBezTo>
                    <a:pt x="43699" y="779474"/>
                    <a:pt x="79418" y="814813"/>
                    <a:pt x="79418" y="858892"/>
                  </a:cubicBezTo>
                  <a:lnTo>
                    <a:pt x="977034" y="858892"/>
                  </a:lnTo>
                  <a:cubicBezTo>
                    <a:pt x="977034" y="815193"/>
                    <a:pt x="1012373" y="779474"/>
                    <a:pt x="1056452" y="779474"/>
                  </a:cubicBezTo>
                  <a:lnTo>
                    <a:pt x="1056452" y="79418"/>
                  </a:lnTo>
                  <a:cubicBezTo>
                    <a:pt x="1012753" y="79418"/>
                    <a:pt x="977034" y="44079"/>
                    <a:pt x="977034" y="0"/>
                  </a:cubicBezTo>
                  <a:close/>
                </a:path>
              </a:pathLst>
            </a:custGeom>
            <a:solidFill>
              <a:srgbClr val="FAEBD2">
                <a:alpha val="71765"/>
              </a:srgbClr>
            </a:solidFill>
            <a:ln cap="sq">
              <a:noFill/>
              <a:prstDash val="solid"/>
              <a:miter/>
            </a:ln>
          </p:spPr>
          <p:txBody>
            <a:bodyPr/>
            <a:lstStyle/>
            <a:p>
              <a:endParaRPr lang="en-US"/>
            </a:p>
          </p:txBody>
        </p:sp>
        <p:sp>
          <p:nvSpPr>
            <p:cNvPr id="5" name="TextBox 5"/>
            <p:cNvSpPr txBox="1"/>
            <p:nvPr/>
          </p:nvSpPr>
          <p:spPr>
            <a:xfrm>
              <a:off x="38100" y="-38100"/>
              <a:ext cx="980252" cy="858892"/>
            </a:xfrm>
            <a:prstGeom prst="rect">
              <a:avLst/>
            </a:prstGeom>
          </p:spPr>
          <p:txBody>
            <a:bodyPr lIns="50800" tIns="50800" rIns="50800" bIns="50800" rtlCol="0" anchor="ctr"/>
            <a:lstStyle/>
            <a:p>
              <a:pPr algn="ctr">
                <a:lnSpc>
                  <a:spcPts val="5879"/>
                </a:lnSpc>
              </a:pPr>
              <a:r>
                <a:rPr lang="en-US" sz="4199">
                  <a:solidFill>
                    <a:srgbClr val="000000">
                      <a:alpha val="71765"/>
                    </a:srgbClr>
                  </a:solidFill>
                  <a:latin typeface="Playfair Display"/>
                  <a:ea typeface="Playfair Display"/>
                  <a:cs typeface="Playfair Display"/>
                  <a:sym typeface="Playfair Display"/>
                </a:rPr>
                <a:t>Pieta, Michaelangelo</a:t>
              </a:r>
            </a:p>
            <a:p>
              <a:pPr marL="0" lvl="0" indent="0" algn="ctr">
                <a:lnSpc>
                  <a:spcPts val="5879"/>
                </a:lnSpc>
                <a:spcBef>
                  <a:spcPct val="0"/>
                </a:spcBef>
              </a:pPr>
              <a:r>
                <a:rPr lang="en-US" sz="4199">
                  <a:solidFill>
                    <a:srgbClr val="000000">
                      <a:alpha val="71765"/>
                    </a:srgbClr>
                  </a:solidFill>
                  <a:latin typeface="Playfair Display"/>
                  <a:ea typeface="Playfair Display"/>
                  <a:cs typeface="Playfair Display"/>
                  <a:sym typeface="Playfair Display"/>
                </a:rPr>
                <a:t>1498</a:t>
              </a:r>
            </a:p>
          </p:txBody>
        </p:sp>
      </p:grpSp>
      <p:sp>
        <p:nvSpPr>
          <p:cNvPr id="6" name="Freeform 6"/>
          <p:cNvSpPr/>
          <p:nvPr/>
        </p:nvSpPr>
        <p:spPr>
          <a:xfrm flipH="1">
            <a:off x="0" y="6818469"/>
            <a:ext cx="4227588" cy="3468531"/>
          </a:xfrm>
          <a:custGeom>
            <a:avLst/>
            <a:gdLst/>
            <a:ahLst/>
            <a:cxnLst/>
            <a:rect l="l" t="t" r="r" b="b"/>
            <a:pathLst>
              <a:path w="4227588" h="3468531">
                <a:moveTo>
                  <a:pt x="4227588" y="0"/>
                </a:moveTo>
                <a:lnTo>
                  <a:pt x="0" y="0"/>
                </a:lnTo>
                <a:lnTo>
                  <a:pt x="0" y="3468531"/>
                </a:lnTo>
                <a:lnTo>
                  <a:pt x="4227588" y="3468531"/>
                </a:lnTo>
                <a:lnTo>
                  <a:pt x="4227588"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flipV="1">
            <a:off x="14060412" y="0"/>
            <a:ext cx="4227588" cy="3468531"/>
          </a:xfrm>
          <a:custGeom>
            <a:avLst/>
            <a:gdLst/>
            <a:ahLst/>
            <a:cxnLst/>
            <a:rect l="l" t="t" r="r" b="b"/>
            <a:pathLst>
              <a:path w="4227588" h="3468531">
                <a:moveTo>
                  <a:pt x="0" y="3468531"/>
                </a:moveTo>
                <a:lnTo>
                  <a:pt x="4227588" y="3468531"/>
                </a:lnTo>
                <a:lnTo>
                  <a:pt x="4227588" y="0"/>
                </a:lnTo>
                <a:lnTo>
                  <a:pt x="0" y="0"/>
                </a:lnTo>
                <a:lnTo>
                  <a:pt x="0" y="346853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p:cNvSpPr/>
          <p:nvPr/>
        </p:nvSpPr>
        <p:spPr>
          <a:xfrm>
            <a:off x="-998774" y="-1149521"/>
            <a:ext cx="4054948" cy="4114800"/>
          </a:xfrm>
          <a:custGeom>
            <a:avLst/>
            <a:gdLst/>
            <a:ahLst/>
            <a:cxnLst/>
            <a:rect l="l" t="t" r="r" b="b"/>
            <a:pathLst>
              <a:path w="4054948" h="4114800">
                <a:moveTo>
                  <a:pt x="0" y="0"/>
                </a:moveTo>
                <a:lnTo>
                  <a:pt x="4054948" y="0"/>
                </a:lnTo>
                <a:lnTo>
                  <a:pt x="4054948"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Freeform 9"/>
          <p:cNvSpPr/>
          <p:nvPr/>
        </p:nvSpPr>
        <p:spPr>
          <a:xfrm>
            <a:off x="16016850" y="8789417"/>
            <a:ext cx="4054948" cy="4114800"/>
          </a:xfrm>
          <a:custGeom>
            <a:avLst/>
            <a:gdLst/>
            <a:ahLst/>
            <a:cxnLst/>
            <a:rect l="l" t="t" r="r" b="b"/>
            <a:pathLst>
              <a:path w="4054948" h="4114800">
                <a:moveTo>
                  <a:pt x="0" y="0"/>
                </a:moveTo>
                <a:lnTo>
                  <a:pt x="4054948" y="0"/>
                </a:lnTo>
                <a:lnTo>
                  <a:pt x="4054948"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0" name="Freeform 10"/>
          <p:cNvSpPr/>
          <p:nvPr/>
        </p:nvSpPr>
        <p:spPr>
          <a:xfrm>
            <a:off x="2886567" y="991913"/>
            <a:ext cx="8266387" cy="8266387"/>
          </a:xfrm>
          <a:custGeom>
            <a:avLst/>
            <a:gdLst/>
            <a:ahLst/>
            <a:cxnLst/>
            <a:rect l="l" t="t" r="r" b="b"/>
            <a:pathLst>
              <a:path w="8266387" h="8266387">
                <a:moveTo>
                  <a:pt x="0" y="0"/>
                </a:moveTo>
                <a:lnTo>
                  <a:pt x="8266387" y="0"/>
                </a:lnTo>
                <a:lnTo>
                  <a:pt x="8266387" y="8266387"/>
                </a:lnTo>
                <a:lnTo>
                  <a:pt x="0" y="8266387"/>
                </a:lnTo>
                <a:lnTo>
                  <a:pt x="0" y="0"/>
                </a:lnTo>
                <a:close/>
              </a:path>
            </a:pathLst>
          </a:custGeom>
          <a:blipFill>
            <a:blip r:embed="rId7"/>
            <a:stretch>
              <a:fillRect/>
            </a:stretch>
          </a:blipFill>
        </p:spPr>
        <p:txBody>
          <a:bodyPr/>
          <a:lstStyle/>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4999" b="-15000"/>
            </a:stretch>
          </a:blipFill>
        </p:spPr>
        <p:txBody>
          <a:bodyPr/>
          <a:lstStyle/>
          <a:p>
            <a:endParaRPr lang="en-US"/>
          </a:p>
        </p:txBody>
      </p:sp>
      <p:grpSp>
        <p:nvGrpSpPr>
          <p:cNvPr id="3" name="Group 3"/>
          <p:cNvGrpSpPr/>
          <p:nvPr/>
        </p:nvGrpSpPr>
        <p:grpSpPr>
          <a:xfrm>
            <a:off x="2437807" y="1528746"/>
            <a:ext cx="13412386" cy="7229507"/>
            <a:chOff x="0" y="0"/>
            <a:chExt cx="2944826" cy="1587312"/>
          </a:xfrm>
        </p:grpSpPr>
        <p:sp>
          <p:nvSpPr>
            <p:cNvPr id="4" name="Freeform 4"/>
            <p:cNvSpPr/>
            <p:nvPr/>
          </p:nvSpPr>
          <p:spPr>
            <a:xfrm>
              <a:off x="0" y="0"/>
              <a:ext cx="2944826" cy="1587312"/>
            </a:xfrm>
            <a:custGeom>
              <a:avLst/>
              <a:gdLst/>
              <a:ahLst/>
              <a:cxnLst/>
              <a:rect l="l" t="t" r="r" b="b"/>
              <a:pathLst>
                <a:path w="2944826" h="1587312">
                  <a:moveTo>
                    <a:pt x="2865408" y="0"/>
                  </a:moveTo>
                  <a:lnTo>
                    <a:pt x="79418" y="0"/>
                  </a:lnTo>
                  <a:cubicBezTo>
                    <a:pt x="79418" y="43699"/>
                    <a:pt x="44079" y="79418"/>
                    <a:pt x="0" y="79418"/>
                  </a:cubicBezTo>
                  <a:lnTo>
                    <a:pt x="0" y="1507894"/>
                  </a:lnTo>
                  <a:cubicBezTo>
                    <a:pt x="43699" y="1507894"/>
                    <a:pt x="79418" y="1543233"/>
                    <a:pt x="79418" y="1587312"/>
                  </a:cubicBezTo>
                  <a:lnTo>
                    <a:pt x="2865408" y="1587312"/>
                  </a:lnTo>
                  <a:cubicBezTo>
                    <a:pt x="2865408" y="1543613"/>
                    <a:pt x="2900747" y="1507894"/>
                    <a:pt x="2944826" y="1507894"/>
                  </a:cubicBezTo>
                  <a:lnTo>
                    <a:pt x="2944826" y="79418"/>
                  </a:lnTo>
                  <a:cubicBezTo>
                    <a:pt x="2901127" y="79418"/>
                    <a:pt x="2865408" y="44079"/>
                    <a:pt x="2865408" y="0"/>
                  </a:cubicBezTo>
                  <a:close/>
                </a:path>
              </a:pathLst>
            </a:custGeom>
            <a:solidFill>
              <a:srgbClr val="FAEBD2">
                <a:alpha val="71765"/>
              </a:srgbClr>
            </a:solidFill>
            <a:ln cap="sq">
              <a:noFill/>
              <a:prstDash val="solid"/>
              <a:miter/>
            </a:ln>
          </p:spPr>
          <p:txBody>
            <a:bodyPr/>
            <a:lstStyle/>
            <a:p>
              <a:endParaRPr lang="en-US"/>
            </a:p>
          </p:txBody>
        </p:sp>
        <p:sp>
          <p:nvSpPr>
            <p:cNvPr id="5" name="TextBox 5"/>
            <p:cNvSpPr txBox="1"/>
            <p:nvPr/>
          </p:nvSpPr>
          <p:spPr>
            <a:xfrm>
              <a:off x="38100" y="0"/>
              <a:ext cx="2868626" cy="1549212"/>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6" name="TextBox 6"/>
          <p:cNvSpPr txBox="1"/>
          <p:nvPr/>
        </p:nvSpPr>
        <p:spPr>
          <a:xfrm>
            <a:off x="4686961" y="2068132"/>
            <a:ext cx="8914078" cy="1366745"/>
          </a:xfrm>
          <a:prstGeom prst="rect">
            <a:avLst/>
          </a:prstGeom>
        </p:spPr>
        <p:txBody>
          <a:bodyPr lIns="0" tIns="0" rIns="0" bIns="0" rtlCol="0" anchor="t">
            <a:spAutoFit/>
          </a:bodyPr>
          <a:lstStyle/>
          <a:p>
            <a:pPr algn="ctr">
              <a:lnSpc>
                <a:spcPts val="11106"/>
              </a:lnSpc>
            </a:pPr>
            <a:r>
              <a:rPr lang="en-US" sz="7933" b="1">
                <a:solidFill>
                  <a:srgbClr val="3D2008"/>
                </a:solidFill>
                <a:latin typeface="Playfair Display Semi-Bold"/>
                <a:ea typeface="Playfair Display Semi-Bold"/>
                <a:cs typeface="Playfair Display Semi-Bold"/>
                <a:sym typeface="Playfair Display Semi-Bold"/>
              </a:rPr>
              <a:t>Death</a:t>
            </a:r>
          </a:p>
        </p:txBody>
      </p:sp>
      <p:sp>
        <p:nvSpPr>
          <p:cNvPr id="7" name="TextBox 7"/>
          <p:cNvSpPr txBox="1"/>
          <p:nvPr/>
        </p:nvSpPr>
        <p:spPr>
          <a:xfrm>
            <a:off x="3644027" y="3392331"/>
            <a:ext cx="10999946" cy="4646930"/>
          </a:xfrm>
          <a:prstGeom prst="rect">
            <a:avLst/>
          </a:prstGeom>
        </p:spPr>
        <p:txBody>
          <a:bodyPr lIns="0" tIns="0" rIns="0" bIns="0" rtlCol="0" anchor="t">
            <a:spAutoFit/>
          </a:bodyPr>
          <a:lstStyle/>
          <a:p>
            <a:pPr algn="ctr">
              <a:lnSpc>
                <a:spcPts val="5319"/>
              </a:lnSpc>
            </a:pPr>
            <a:r>
              <a:rPr lang="en-US" sz="3799">
                <a:solidFill>
                  <a:srgbClr val="3D2008"/>
                </a:solidFill>
                <a:latin typeface="Playfair Display"/>
                <a:ea typeface="Playfair Display"/>
                <a:cs typeface="Playfair Display"/>
                <a:sym typeface="Playfair Display"/>
              </a:rPr>
              <a:t>You only are immortal, the creator and maker of mankind; and we are mortal, formed of the earth, and to earth shall we return. For so did you ordain when you created me, saying, “You are dust, and to dust you shall return.” All of us go down to the dust, yet even at the grave we make our song: Alleluia, alleluia, alleluia.</a:t>
            </a:r>
          </a:p>
        </p:txBody>
      </p:sp>
      <p:sp>
        <p:nvSpPr>
          <p:cNvPr id="8" name="Freeform 8"/>
          <p:cNvSpPr/>
          <p:nvPr/>
        </p:nvSpPr>
        <p:spPr>
          <a:xfrm flipH="1">
            <a:off x="0" y="6818469"/>
            <a:ext cx="4227588" cy="3468531"/>
          </a:xfrm>
          <a:custGeom>
            <a:avLst/>
            <a:gdLst/>
            <a:ahLst/>
            <a:cxnLst/>
            <a:rect l="l" t="t" r="r" b="b"/>
            <a:pathLst>
              <a:path w="4227588" h="3468531">
                <a:moveTo>
                  <a:pt x="4227588" y="0"/>
                </a:moveTo>
                <a:lnTo>
                  <a:pt x="0" y="0"/>
                </a:lnTo>
                <a:lnTo>
                  <a:pt x="0" y="3468531"/>
                </a:lnTo>
                <a:lnTo>
                  <a:pt x="4227588" y="3468531"/>
                </a:lnTo>
                <a:lnTo>
                  <a:pt x="4227588"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Freeform 9"/>
          <p:cNvSpPr/>
          <p:nvPr/>
        </p:nvSpPr>
        <p:spPr>
          <a:xfrm flipV="1">
            <a:off x="14060412" y="0"/>
            <a:ext cx="4227588" cy="3468531"/>
          </a:xfrm>
          <a:custGeom>
            <a:avLst/>
            <a:gdLst/>
            <a:ahLst/>
            <a:cxnLst/>
            <a:rect l="l" t="t" r="r" b="b"/>
            <a:pathLst>
              <a:path w="4227588" h="3468531">
                <a:moveTo>
                  <a:pt x="0" y="3468531"/>
                </a:moveTo>
                <a:lnTo>
                  <a:pt x="4227588" y="3468531"/>
                </a:lnTo>
                <a:lnTo>
                  <a:pt x="4227588" y="0"/>
                </a:lnTo>
                <a:lnTo>
                  <a:pt x="0" y="0"/>
                </a:lnTo>
                <a:lnTo>
                  <a:pt x="0" y="346853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0" name="Freeform 10"/>
          <p:cNvSpPr/>
          <p:nvPr/>
        </p:nvSpPr>
        <p:spPr>
          <a:xfrm>
            <a:off x="-998774" y="-1149521"/>
            <a:ext cx="4054948" cy="4114800"/>
          </a:xfrm>
          <a:custGeom>
            <a:avLst/>
            <a:gdLst/>
            <a:ahLst/>
            <a:cxnLst/>
            <a:rect l="l" t="t" r="r" b="b"/>
            <a:pathLst>
              <a:path w="4054948" h="4114800">
                <a:moveTo>
                  <a:pt x="0" y="0"/>
                </a:moveTo>
                <a:lnTo>
                  <a:pt x="4054948" y="0"/>
                </a:lnTo>
                <a:lnTo>
                  <a:pt x="4054948"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1" name="Freeform 11"/>
          <p:cNvSpPr/>
          <p:nvPr/>
        </p:nvSpPr>
        <p:spPr>
          <a:xfrm>
            <a:off x="16016850" y="8789417"/>
            <a:ext cx="4054948" cy="4114800"/>
          </a:xfrm>
          <a:custGeom>
            <a:avLst/>
            <a:gdLst/>
            <a:ahLst/>
            <a:cxnLst/>
            <a:rect l="l" t="t" r="r" b="b"/>
            <a:pathLst>
              <a:path w="4054948" h="4114800">
                <a:moveTo>
                  <a:pt x="0" y="0"/>
                </a:moveTo>
                <a:lnTo>
                  <a:pt x="4054948" y="0"/>
                </a:lnTo>
                <a:lnTo>
                  <a:pt x="4054948"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4999" b="-15000"/>
            </a:stretch>
          </a:blipFill>
        </p:spPr>
        <p:txBody>
          <a:bodyPr/>
          <a:lstStyle/>
          <a:p>
            <a:endParaRPr lang="en-US"/>
          </a:p>
        </p:txBody>
      </p:sp>
      <p:grpSp>
        <p:nvGrpSpPr>
          <p:cNvPr id="3" name="Group 3"/>
          <p:cNvGrpSpPr/>
          <p:nvPr/>
        </p:nvGrpSpPr>
        <p:grpSpPr>
          <a:xfrm>
            <a:off x="2437807" y="1528746"/>
            <a:ext cx="13412386" cy="7229507"/>
            <a:chOff x="0" y="0"/>
            <a:chExt cx="2944826" cy="1587312"/>
          </a:xfrm>
        </p:grpSpPr>
        <p:sp>
          <p:nvSpPr>
            <p:cNvPr id="4" name="Freeform 4"/>
            <p:cNvSpPr/>
            <p:nvPr/>
          </p:nvSpPr>
          <p:spPr>
            <a:xfrm>
              <a:off x="0" y="0"/>
              <a:ext cx="2944826" cy="1587312"/>
            </a:xfrm>
            <a:custGeom>
              <a:avLst/>
              <a:gdLst/>
              <a:ahLst/>
              <a:cxnLst/>
              <a:rect l="l" t="t" r="r" b="b"/>
              <a:pathLst>
                <a:path w="2944826" h="1587312">
                  <a:moveTo>
                    <a:pt x="2865408" y="0"/>
                  </a:moveTo>
                  <a:lnTo>
                    <a:pt x="79418" y="0"/>
                  </a:lnTo>
                  <a:cubicBezTo>
                    <a:pt x="79418" y="43699"/>
                    <a:pt x="44079" y="79418"/>
                    <a:pt x="0" y="79418"/>
                  </a:cubicBezTo>
                  <a:lnTo>
                    <a:pt x="0" y="1507894"/>
                  </a:lnTo>
                  <a:cubicBezTo>
                    <a:pt x="43699" y="1507894"/>
                    <a:pt x="79418" y="1543233"/>
                    <a:pt x="79418" y="1587312"/>
                  </a:cubicBezTo>
                  <a:lnTo>
                    <a:pt x="2865408" y="1587312"/>
                  </a:lnTo>
                  <a:cubicBezTo>
                    <a:pt x="2865408" y="1543613"/>
                    <a:pt x="2900747" y="1507894"/>
                    <a:pt x="2944826" y="1507894"/>
                  </a:cubicBezTo>
                  <a:lnTo>
                    <a:pt x="2944826" y="79418"/>
                  </a:lnTo>
                  <a:cubicBezTo>
                    <a:pt x="2901127" y="79418"/>
                    <a:pt x="2865408" y="44079"/>
                    <a:pt x="2865408" y="0"/>
                  </a:cubicBezTo>
                  <a:close/>
                </a:path>
              </a:pathLst>
            </a:custGeom>
            <a:solidFill>
              <a:srgbClr val="FAEBD2">
                <a:alpha val="71765"/>
              </a:srgbClr>
            </a:solidFill>
            <a:ln cap="sq">
              <a:noFill/>
              <a:prstDash val="solid"/>
              <a:miter/>
            </a:ln>
          </p:spPr>
          <p:txBody>
            <a:bodyPr/>
            <a:lstStyle/>
            <a:p>
              <a:endParaRPr lang="en-US"/>
            </a:p>
          </p:txBody>
        </p:sp>
        <p:sp>
          <p:nvSpPr>
            <p:cNvPr id="5" name="TextBox 5"/>
            <p:cNvSpPr txBox="1"/>
            <p:nvPr/>
          </p:nvSpPr>
          <p:spPr>
            <a:xfrm>
              <a:off x="38100" y="0"/>
              <a:ext cx="2868626" cy="1549212"/>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6" name="TextBox 6"/>
          <p:cNvSpPr txBox="1"/>
          <p:nvPr/>
        </p:nvSpPr>
        <p:spPr>
          <a:xfrm>
            <a:off x="3083236" y="2106232"/>
            <a:ext cx="12121528" cy="1070398"/>
          </a:xfrm>
          <a:prstGeom prst="rect">
            <a:avLst/>
          </a:prstGeom>
        </p:spPr>
        <p:txBody>
          <a:bodyPr lIns="0" tIns="0" rIns="0" bIns="0" rtlCol="0" anchor="t">
            <a:spAutoFit/>
          </a:bodyPr>
          <a:lstStyle/>
          <a:p>
            <a:pPr algn="ctr">
              <a:lnSpc>
                <a:spcPts val="8726"/>
              </a:lnSpc>
            </a:pPr>
            <a:r>
              <a:rPr lang="en-US" sz="6233" b="1">
                <a:solidFill>
                  <a:srgbClr val="3D2008"/>
                </a:solidFill>
                <a:latin typeface="Playfair Display Semi-Bold"/>
                <a:ea typeface="Playfair Display Semi-Bold"/>
                <a:cs typeface="Playfair Display Semi-Bold"/>
                <a:sym typeface="Playfair Display Semi-Bold"/>
              </a:rPr>
              <a:t>What does it mean to be human?</a:t>
            </a:r>
          </a:p>
        </p:txBody>
      </p:sp>
      <p:sp>
        <p:nvSpPr>
          <p:cNvPr id="7" name="Freeform 7"/>
          <p:cNvSpPr/>
          <p:nvPr/>
        </p:nvSpPr>
        <p:spPr>
          <a:xfrm flipH="1">
            <a:off x="0" y="6818469"/>
            <a:ext cx="4227588" cy="3468531"/>
          </a:xfrm>
          <a:custGeom>
            <a:avLst/>
            <a:gdLst/>
            <a:ahLst/>
            <a:cxnLst/>
            <a:rect l="l" t="t" r="r" b="b"/>
            <a:pathLst>
              <a:path w="4227588" h="3468531">
                <a:moveTo>
                  <a:pt x="4227588" y="0"/>
                </a:moveTo>
                <a:lnTo>
                  <a:pt x="0" y="0"/>
                </a:lnTo>
                <a:lnTo>
                  <a:pt x="0" y="3468531"/>
                </a:lnTo>
                <a:lnTo>
                  <a:pt x="4227588" y="3468531"/>
                </a:lnTo>
                <a:lnTo>
                  <a:pt x="4227588"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p:cNvSpPr/>
          <p:nvPr/>
        </p:nvSpPr>
        <p:spPr>
          <a:xfrm flipV="1">
            <a:off x="14060412" y="0"/>
            <a:ext cx="4227588" cy="3468531"/>
          </a:xfrm>
          <a:custGeom>
            <a:avLst/>
            <a:gdLst/>
            <a:ahLst/>
            <a:cxnLst/>
            <a:rect l="l" t="t" r="r" b="b"/>
            <a:pathLst>
              <a:path w="4227588" h="3468531">
                <a:moveTo>
                  <a:pt x="0" y="3468531"/>
                </a:moveTo>
                <a:lnTo>
                  <a:pt x="4227588" y="3468531"/>
                </a:lnTo>
                <a:lnTo>
                  <a:pt x="4227588" y="0"/>
                </a:lnTo>
                <a:lnTo>
                  <a:pt x="0" y="0"/>
                </a:lnTo>
                <a:lnTo>
                  <a:pt x="0" y="346853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TextBox 9"/>
          <p:cNvSpPr txBox="1"/>
          <p:nvPr/>
        </p:nvSpPr>
        <p:spPr>
          <a:xfrm>
            <a:off x="3644027" y="3950809"/>
            <a:ext cx="10999946" cy="2867661"/>
          </a:xfrm>
          <a:prstGeom prst="rect">
            <a:avLst/>
          </a:prstGeom>
        </p:spPr>
        <p:txBody>
          <a:bodyPr lIns="0" tIns="0" rIns="0" bIns="0" rtlCol="0" anchor="t">
            <a:spAutoFit/>
          </a:bodyPr>
          <a:lstStyle/>
          <a:p>
            <a:pPr algn="ctr">
              <a:lnSpc>
                <a:spcPts val="5739"/>
              </a:lnSpc>
            </a:pPr>
            <a:r>
              <a:rPr lang="en-US" sz="4099">
                <a:solidFill>
                  <a:srgbClr val="3D2008"/>
                </a:solidFill>
                <a:latin typeface="Playfair Display"/>
                <a:ea typeface="Playfair Display"/>
                <a:cs typeface="Playfair Display"/>
                <a:sym typeface="Playfair Display"/>
              </a:rPr>
              <a:t>“I think being human is learning how to live with the fact that you cannot be enough on your own — and discovering that this is not a tragedy but a gift.”</a:t>
            </a:r>
          </a:p>
        </p:txBody>
      </p:sp>
      <p:sp>
        <p:nvSpPr>
          <p:cNvPr id="10" name="Freeform 10"/>
          <p:cNvSpPr/>
          <p:nvPr/>
        </p:nvSpPr>
        <p:spPr>
          <a:xfrm>
            <a:off x="-998774" y="-1149521"/>
            <a:ext cx="4054948" cy="4114800"/>
          </a:xfrm>
          <a:custGeom>
            <a:avLst/>
            <a:gdLst/>
            <a:ahLst/>
            <a:cxnLst/>
            <a:rect l="l" t="t" r="r" b="b"/>
            <a:pathLst>
              <a:path w="4054948" h="4114800">
                <a:moveTo>
                  <a:pt x="0" y="0"/>
                </a:moveTo>
                <a:lnTo>
                  <a:pt x="4054948" y="0"/>
                </a:lnTo>
                <a:lnTo>
                  <a:pt x="4054948"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1" name="Freeform 11"/>
          <p:cNvSpPr/>
          <p:nvPr/>
        </p:nvSpPr>
        <p:spPr>
          <a:xfrm>
            <a:off x="16016850" y="8789417"/>
            <a:ext cx="4054948" cy="4114800"/>
          </a:xfrm>
          <a:custGeom>
            <a:avLst/>
            <a:gdLst/>
            <a:ahLst/>
            <a:cxnLst/>
            <a:rect l="l" t="t" r="r" b="b"/>
            <a:pathLst>
              <a:path w="4054948" h="4114800">
                <a:moveTo>
                  <a:pt x="0" y="0"/>
                </a:moveTo>
                <a:lnTo>
                  <a:pt x="4054948" y="0"/>
                </a:lnTo>
                <a:lnTo>
                  <a:pt x="4054948"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2" name="TextBox 12"/>
          <p:cNvSpPr txBox="1"/>
          <p:nvPr/>
        </p:nvSpPr>
        <p:spPr>
          <a:xfrm>
            <a:off x="3644027" y="7257837"/>
            <a:ext cx="10999946" cy="672465"/>
          </a:xfrm>
          <a:prstGeom prst="rect">
            <a:avLst/>
          </a:prstGeom>
        </p:spPr>
        <p:txBody>
          <a:bodyPr lIns="0" tIns="0" rIns="0" bIns="0" rtlCol="0" anchor="t">
            <a:spAutoFit/>
          </a:bodyPr>
          <a:lstStyle/>
          <a:p>
            <a:pPr algn="ctr">
              <a:lnSpc>
                <a:spcPts val="5459"/>
              </a:lnSpc>
            </a:pPr>
            <a:r>
              <a:rPr lang="en-US" sz="3899">
                <a:solidFill>
                  <a:srgbClr val="3D2008"/>
                </a:solidFill>
                <a:latin typeface="Forum"/>
                <a:ea typeface="Forum"/>
                <a:cs typeface="Forum"/>
                <a:sym typeface="Forum"/>
              </a:rPr>
              <a:t>ChatGPT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4999" b="-15000"/>
            </a:stretch>
          </a:blipFill>
        </p:spPr>
        <p:txBody>
          <a:bodyPr/>
          <a:lstStyle/>
          <a:p>
            <a:endParaRPr lang="en-US"/>
          </a:p>
        </p:txBody>
      </p:sp>
      <p:grpSp>
        <p:nvGrpSpPr>
          <p:cNvPr id="3" name="Group 3"/>
          <p:cNvGrpSpPr/>
          <p:nvPr/>
        </p:nvGrpSpPr>
        <p:grpSpPr>
          <a:xfrm>
            <a:off x="2437807" y="1528746"/>
            <a:ext cx="13412386" cy="7229507"/>
            <a:chOff x="0" y="0"/>
            <a:chExt cx="2944826" cy="1587312"/>
          </a:xfrm>
        </p:grpSpPr>
        <p:sp>
          <p:nvSpPr>
            <p:cNvPr id="4" name="Freeform 4"/>
            <p:cNvSpPr/>
            <p:nvPr/>
          </p:nvSpPr>
          <p:spPr>
            <a:xfrm>
              <a:off x="0" y="0"/>
              <a:ext cx="2944826" cy="1587312"/>
            </a:xfrm>
            <a:custGeom>
              <a:avLst/>
              <a:gdLst/>
              <a:ahLst/>
              <a:cxnLst/>
              <a:rect l="l" t="t" r="r" b="b"/>
              <a:pathLst>
                <a:path w="2944826" h="1587312">
                  <a:moveTo>
                    <a:pt x="2865408" y="0"/>
                  </a:moveTo>
                  <a:lnTo>
                    <a:pt x="79418" y="0"/>
                  </a:lnTo>
                  <a:cubicBezTo>
                    <a:pt x="79418" y="43699"/>
                    <a:pt x="44079" y="79418"/>
                    <a:pt x="0" y="79418"/>
                  </a:cubicBezTo>
                  <a:lnTo>
                    <a:pt x="0" y="1507894"/>
                  </a:lnTo>
                  <a:cubicBezTo>
                    <a:pt x="43699" y="1507894"/>
                    <a:pt x="79418" y="1543233"/>
                    <a:pt x="79418" y="1587312"/>
                  </a:cubicBezTo>
                  <a:lnTo>
                    <a:pt x="2865408" y="1587312"/>
                  </a:lnTo>
                  <a:cubicBezTo>
                    <a:pt x="2865408" y="1543613"/>
                    <a:pt x="2900747" y="1507894"/>
                    <a:pt x="2944826" y="1507894"/>
                  </a:cubicBezTo>
                  <a:lnTo>
                    <a:pt x="2944826" y="79418"/>
                  </a:lnTo>
                  <a:cubicBezTo>
                    <a:pt x="2901127" y="79418"/>
                    <a:pt x="2865408" y="44079"/>
                    <a:pt x="2865408" y="0"/>
                  </a:cubicBezTo>
                  <a:close/>
                </a:path>
              </a:pathLst>
            </a:custGeom>
            <a:solidFill>
              <a:srgbClr val="FAEBD2">
                <a:alpha val="71765"/>
              </a:srgbClr>
            </a:solidFill>
            <a:ln cap="sq">
              <a:noFill/>
              <a:prstDash val="solid"/>
              <a:miter/>
            </a:ln>
          </p:spPr>
          <p:txBody>
            <a:bodyPr/>
            <a:lstStyle/>
            <a:p>
              <a:endParaRPr lang="en-US"/>
            </a:p>
          </p:txBody>
        </p:sp>
        <p:sp>
          <p:nvSpPr>
            <p:cNvPr id="5" name="TextBox 5"/>
            <p:cNvSpPr txBox="1"/>
            <p:nvPr/>
          </p:nvSpPr>
          <p:spPr>
            <a:xfrm>
              <a:off x="38100" y="0"/>
              <a:ext cx="2868626" cy="1549212"/>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6" name="TextBox 6"/>
          <p:cNvSpPr txBox="1"/>
          <p:nvPr/>
        </p:nvSpPr>
        <p:spPr>
          <a:xfrm>
            <a:off x="3083236" y="2106232"/>
            <a:ext cx="12121528" cy="1086908"/>
          </a:xfrm>
          <a:prstGeom prst="rect">
            <a:avLst/>
          </a:prstGeom>
        </p:spPr>
        <p:txBody>
          <a:bodyPr lIns="0" tIns="0" rIns="0" bIns="0" rtlCol="0" anchor="t">
            <a:spAutoFit/>
          </a:bodyPr>
          <a:lstStyle/>
          <a:p>
            <a:pPr algn="ctr">
              <a:lnSpc>
                <a:spcPts val="8866"/>
              </a:lnSpc>
            </a:pPr>
            <a:r>
              <a:rPr lang="en-US" sz="6333" b="1">
                <a:solidFill>
                  <a:srgbClr val="3D2008"/>
                </a:solidFill>
                <a:latin typeface="Playfair Display Semi-Bold"/>
                <a:ea typeface="Playfair Display Semi-Bold"/>
                <a:cs typeface="Playfair Display Semi-Bold"/>
                <a:sym typeface="Playfair Display Semi-Bold"/>
              </a:rPr>
              <a:t>What does it mean to be human?</a:t>
            </a:r>
          </a:p>
        </p:txBody>
      </p:sp>
      <p:sp>
        <p:nvSpPr>
          <p:cNvPr id="7" name="Freeform 7"/>
          <p:cNvSpPr/>
          <p:nvPr/>
        </p:nvSpPr>
        <p:spPr>
          <a:xfrm flipH="1">
            <a:off x="0" y="6818469"/>
            <a:ext cx="4227588" cy="3468531"/>
          </a:xfrm>
          <a:custGeom>
            <a:avLst/>
            <a:gdLst/>
            <a:ahLst/>
            <a:cxnLst/>
            <a:rect l="l" t="t" r="r" b="b"/>
            <a:pathLst>
              <a:path w="4227588" h="3468531">
                <a:moveTo>
                  <a:pt x="4227588" y="0"/>
                </a:moveTo>
                <a:lnTo>
                  <a:pt x="0" y="0"/>
                </a:lnTo>
                <a:lnTo>
                  <a:pt x="0" y="3468531"/>
                </a:lnTo>
                <a:lnTo>
                  <a:pt x="4227588" y="3468531"/>
                </a:lnTo>
                <a:lnTo>
                  <a:pt x="4227588"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p:cNvSpPr/>
          <p:nvPr/>
        </p:nvSpPr>
        <p:spPr>
          <a:xfrm flipV="1">
            <a:off x="14060412" y="0"/>
            <a:ext cx="4227588" cy="3468531"/>
          </a:xfrm>
          <a:custGeom>
            <a:avLst/>
            <a:gdLst/>
            <a:ahLst/>
            <a:cxnLst/>
            <a:rect l="l" t="t" r="r" b="b"/>
            <a:pathLst>
              <a:path w="4227588" h="3468531">
                <a:moveTo>
                  <a:pt x="0" y="3468531"/>
                </a:moveTo>
                <a:lnTo>
                  <a:pt x="4227588" y="3468531"/>
                </a:lnTo>
                <a:lnTo>
                  <a:pt x="4227588" y="0"/>
                </a:lnTo>
                <a:lnTo>
                  <a:pt x="0" y="0"/>
                </a:lnTo>
                <a:lnTo>
                  <a:pt x="0" y="346853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Freeform 9"/>
          <p:cNvSpPr/>
          <p:nvPr/>
        </p:nvSpPr>
        <p:spPr>
          <a:xfrm>
            <a:off x="-998774" y="-1149521"/>
            <a:ext cx="4054948" cy="4114800"/>
          </a:xfrm>
          <a:custGeom>
            <a:avLst/>
            <a:gdLst/>
            <a:ahLst/>
            <a:cxnLst/>
            <a:rect l="l" t="t" r="r" b="b"/>
            <a:pathLst>
              <a:path w="4054948" h="4114800">
                <a:moveTo>
                  <a:pt x="0" y="0"/>
                </a:moveTo>
                <a:lnTo>
                  <a:pt x="4054948" y="0"/>
                </a:lnTo>
                <a:lnTo>
                  <a:pt x="4054948"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0" name="Freeform 10"/>
          <p:cNvSpPr/>
          <p:nvPr/>
        </p:nvSpPr>
        <p:spPr>
          <a:xfrm>
            <a:off x="16016850" y="8789417"/>
            <a:ext cx="4054948" cy="4114800"/>
          </a:xfrm>
          <a:custGeom>
            <a:avLst/>
            <a:gdLst/>
            <a:ahLst/>
            <a:cxnLst/>
            <a:rect l="l" t="t" r="r" b="b"/>
            <a:pathLst>
              <a:path w="4054948" h="4114800">
                <a:moveTo>
                  <a:pt x="0" y="0"/>
                </a:moveTo>
                <a:lnTo>
                  <a:pt x="4054948" y="0"/>
                </a:lnTo>
                <a:lnTo>
                  <a:pt x="4054948"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1" name="Freeform 11"/>
          <p:cNvSpPr/>
          <p:nvPr/>
        </p:nvSpPr>
        <p:spPr>
          <a:xfrm>
            <a:off x="2814052" y="4087325"/>
            <a:ext cx="4058075" cy="3342840"/>
          </a:xfrm>
          <a:custGeom>
            <a:avLst/>
            <a:gdLst/>
            <a:ahLst/>
            <a:cxnLst/>
            <a:rect l="l" t="t" r="r" b="b"/>
            <a:pathLst>
              <a:path w="4058075" h="3342840">
                <a:moveTo>
                  <a:pt x="0" y="0"/>
                </a:moveTo>
                <a:lnTo>
                  <a:pt x="4058075" y="0"/>
                </a:lnTo>
                <a:lnTo>
                  <a:pt x="4058075" y="3342840"/>
                </a:lnTo>
                <a:lnTo>
                  <a:pt x="0" y="3342840"/>
                </a:lnTo>
                <a:lnTo>
                  <a:pt x="0" y="0"/>
                </a:lnTo>
                <a:close/>
              </a:path>
            </a:pathLst>
          </a:custGeom>
          <a:blipFill>
            <a:blip r:embed="rId7"/>
            <a:stretch>
              <a:fillRect/>
            </a:stretch>
          </a:blipFill>
        </p:spPr>
        <p:txBody>
          <a:bodyPr/>
          <a:lstStyle/>
          <a:p>
            <a:endParaRPr lang="en-US"/>
          </a:p>
        </p:txBody>
      </p:sp>
      <p:sp>
        <p:nvSpPr>
          <p:cNvPr id="12" name="Freeform 12"/>
          <p:cNvSpPr/>
          <p:nvPr/>
        </p:nvSpPr>
        <p:spPr>
          <a:xfrm>
            <a:off x="11417435" y="4087325"/>
            <a:ext cx="3785034" cy="3342840"/>
          </a:xfrm>
          <a:custGeom>
            <a:avLst/>
            <a:gdLst/>
            <a:ahLst/>
            <a:cxnLst/>
            <a:rect l="l" t="t" r="r" b="b"/>
            <a:pathLst>
              <a:path w="3785034" h="3342840">
                <a:moveTo>
                  <a:pt x="0" y="0"/>
                </a:moveTo>
                <a:lnTo>
                  <a:pt x="3785034" y="0"/>
                </a:lnTo>
                <a:lnTo>
                  <a:pt x="3785034" y="3342840"/>
                </a:lnTo>
                <a:lnTo>
                  <a:pt x="0" y="3342840"/>
                </a:lnTo>
                <a:lnTo>
                  <a:pt x="0" y="0"/>
                </a:lnTo>
                <a:close/>
              </a:path>
            </a:pathLst>
          </a:custGeom>
          <a:blipFill>
            <a:blip r:embed="rId8"/>
            <a:stretch>
              <a:fillRect t="-5135" b="-8092"/>
            </a:stretch>
          </a:blipFill>
        </p:spPr>
        <p:txBody>
          <a:bodyPr/>
          <a:lstStyle/>
          <a:p>
            <a:endParaRPr lang="en-US"/>
          </a:p>
        </p:txBody>
      </p:sp>
      <p:sp>
        <p:nvSpPr>
          <p:cNvPr id="13" name="Freeform 13"/>
          <p:cNvSpPr/>
          <p:nvPr/>
        </p:nvSpPr>
        <p:spPr>
          <a:xfrm>
            <a:off x="7026887" y="4087325"/>
            <a:ext cx="4238148" cy="3342840"/>
          </a:xfrm>
          <a:custGeom>
            <a:avLst/>
            <a:gdLst/>
            <a:ahLst/>
            <a:cxnLst/>
            <a:rect l="l" t="t" r="r" b="b"/>
            <a:pathLst>
              <a:path w="4238148" h="3342840">
                <a:moveTo>
                  <a:pt x="0" y="0"/>
                </a:moveTo>
                <a:lnTo>
                  <a:pt x="4238148" y="0"/>
                </a:lnTo>
                <a:lnTo>
                  <a:pt x="4238148" y="3342840"/>
                </a:lnTo>
                <a:lnTo>
                  <a:pt x="0" y="3342840"/>
                </a:lnTo>
                <a:lnTo>
                  <a:pt x="0" y="0"/>
                </a:lnTo>
                <a:close/>
              </a:path>
            </a:pathLst>
          </a:custGeom>
          <a:blipFill>
            <a:blip r:embed="rId9"/>
            <a:stretch>
              <a:fillRect/>
            </a:stretch>
          </a:blipFill>
        </p:spPr>
        <p:txBody>
          <a:bodyP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4999" b="-15000"/>
            </a:stretch>
          </a:blipFill>
        </p:spPr>
        <p:txBody>
          <a:bodyPr/>
          <a:lstStyle/>
          <a:p>
            <a:endParaRPr lang="en-US"/>
          </a:p>
        </p:txBody>
      </p:sp>
      <p:grpSp>
        <p:nvGrpSpPr>
          <p:cNvPr id="3" name="Group 3"/>
          <p:cNvGrpSpPr/>
          <p:nvPr/>
        </p:nvGrpSpPr>
        <p:grpSpPr>
          <a:xfrm>
            <a:off x="3553431" y="2711549"/>
            <a:ext cx="11181138" cy="4863901"/>
            <a:chOff x="0" y="0"/>
            <a:chExt cx="2944826" cy="1281028"/>
          </a:xfrm>
        </p:grpSpPr>
        <p:sp>
          <p:nvSpPr>
            <p:cNvPr id="4" name="Freeform 4"/>
            <p:cNvSpPr/>
            <p:nvPr/>
          </p:nvSpPr>
          <p:spPr>
            <a:xfrm>
              <a:off x="0" y="0"/>
              <a:ext cx="2944826" cy="1281028"/>
            </a:xfrm>
            <a:custGeom>
              <a:avLst/>
              <a:gdLst/>
              <a:ahLst/>
              <a:cxnLst/>
              <a:rect l="l" t="t" r="r" b="b"/>
              <a:pathLst>
                <a:path w="2944826" h="1281028">
                  <a:moveTo>
                    <a:pt x="2865408" y="0"/>
                  </a:moveTo>
                  <a:lnTo>
                    <a:pt x="79418" y="0"/>
                  </a:lnTo>
                  <a:cubicBezTo>
                    <a:pt x="79418" y="43699"/>
                    <a:pt x="44079" y="79418"/>
                    <a:pt x="0" y="79418"/>
                  </a:cubicBezTo>
                  <a:lnTo>
                    <a:pt x="0" y="1201609"/>
                  </a:lnTo>
                  <a:cubicBezTo>
                    <a:pt x="43699" y="1201609"/>
                    <a:pt x="79418" y="1236948"/>
                    <a:pt x="79418" y="1281028"/>
                  </a:cubicBezTo>
                  <a:lnTo>
                    <a:pt x="2865408" y="1281028"/>
                  </a:lnTo>
                  <a:cubicBezTo>
                    <a:pt x="2865408" y="1237328"/>
                    <a:pt x="2900747" y="1201609"/>
                    <a:pt x="2944826" y="1201609"/>
                  </a:cubicBezTo>
                  <a:lnTo>
                    <a:pt x="2944826" y="79418"/>
                  </a:lnTo>
                  <a:cubicBezTo>
                    <a:pt x="2901127" y="79418"/>
                    <a:pt x="2865408" y="44079"/>
                    <a:pt x="2865408" y="0"/>
                  </a:cubicBezTo>
                  <a:close/>
                </a:path>
              </a:pathLst>
            </a:custGeom>
            <a:solidFill>
              <a:srgbClr val="FAEBD2">
                <a:alpha val="58824"/>
              </a:srgbClr>
            </a:solidFill>
          </p:spPr>
          <p:txBody>
            <a:bodyPr/>
            <a:lstStyle/>
            <a:p>
              <a:endParaRPr lang="en-US"/>
            </a:p>
          </p:txBody>
        </p:sp>
        <p:sp>
          <p:nvSpPr>
            <p:cNvPr id="5" name="TextBox 5"/>
            <p:cNvSpPr txBox="1"/>
            <p:nvPr/>
          </p:nvSpPr>
          <p:spPr>
            <a:xfrm>
              <a:off x="38100" y="0"/>
              <a:ext cx="2868626" cy="1242928"/>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194980" y="3988782"/>
            <a:ext cx="9898040" cy="2080835"/>
          </a:xfrm>
          <a:prstGeom prst="rect">
            <a:avLst/>
          </a:prstGeom>
        </p:spPr>
        <p:txBody>
          <a:bodyPr lIns="0" tIns="0" rIns="0" bIns="0" rtlCol="0" anchor="t">
            <a:spAutoFit/>
          </a:bodyPr>
          <a:lstStyle/>
          <a:p>
            <a:pPr algn="ctr">
              <a:lnSpc>
                <a:spcPts val="17083"/>
              </a:lnSpc>
            </a:pPr>
            <a:r>
              <a:rPr lang="en-US" sz="12202" b="1">
                <a:solidFill>
                  <a:srgbClr val="3D2008"/>
                </a:solidFill>
                <a:latin typeface="Playfair Display Semi-Bold"/>
                <a:ea typeface="Playfair Display Semi-Bold"/>
                <a:cs typeface="Playfair Display Semi-Bold"/>
                <a:sym typeface="Playfair Display Semi-Bold"/>
              </a:rPr>
              <a:t>Thank You</a:t>
            </a:r>
          </a:p>
        </p:txBody>
      </p:sp>
      <p:sp>
        <p:nvSpPr>
          <p:cNvPr id="7" name="Freeform 7"/>
          <p:cNvSpPr/>
          <p:nvPr/>
        </p:nvSpPr>
        <p:spPr>
          <a:xfrm flipH="1">
            <a:off x="0" y="6818469"/>
            <a:ext cx="4227588" cy="3468531"/>
          </a:xfrm>
          <a:custGeom>
            <a:avLst/>
            <a:gdLst/>
            <a:ahLst/>
            <a:cxnLst/>
            <a:rect l="l" t="t" r="r" b="b"/>
            <a:pathLst>
              <a:path w="4227588" h="3468531">
                <a:moveTo>
                  <a:pt x="4227588" y="0"/>
                </a:moveTo>
                <a:lnTo>
                  <a:pt x="0" y="0"/>
                </a:lnTo>
                <a:lnTo>
                  <a:pt x="0" y="3468531"/>
                </a:lnTo>
                <a:lnTo>
                  <a:pt x="4227588" y="3468531"/>
                </a:lnTo>
                <a:lnTo>
                  <a:pt x="4227588"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p:cNvSpPr/>
          <p:nvPr/>
        </p:nvSpPr>
        <p:spPr>
          <a:xfrm flipV="1">
            <a:off x="14060412" y="0"/>
            <a:ext cx="4227588" cy="3468531"/>
          </a:xfrm>
          <a:custGeom>
            <a:avLst/>
            <a:gdLst/>
            <a:ahLst/>
            <a:cxnLst/>
            <a:rect l="l" t="t" r="r" b="b"/>
            <a:pathLst>
              <a:path w="4227588" h="3468531">
                <a:moveTo>
                  <a:pt x="0" y="3468531"/>
                </a:moveTo>
                <a:lnTo>
                  <a:pt x="4227588" y="3468531"/>
                </a:lnTo>
                <a:lnTo>
                  <a:pt x="4227588" y="0"/>
                </a:lnTo>
                <a:lnTo>
                  <a:pt x="0" y="0"/>
                </a:lnTo>
                <a:lnTo>
                  <a:pt x="0" y="346853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Freeform 9"/>
          <p:cNvSpPr/>
          <p:nvPr/>
        </p:nvSpPr>
        <p:spPr>
          <a:xfrm>
            <a:off x="-998774" y="-1149521"/>
            <a:ext cx="4054948" cy="4114800"/>
          </a:xfrm>
          <a:custGeom>
            <a:avLst/>
            <a:gdLst/>
            <a:ahLst/>
            <a:cxnLst/>
            <a:rect l="l" t="t" r="r" b="b"/>
            <a:pathLst>
              <a:path w="4054948" h="4114800">
                <a:moveTo>
                  <a:pt x="0" y="0"/>
                </a:moveTo>
                <a:lnTo>
                  <a:pt x="4054948" y="0"/>
                </a:lnTo>
                <a:lnTo>
                  <a:pt x="4054948"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0" name="Freeform 10"/>
          <p:cNvSpPr/>
          <p:nvPr/>
        </p:nvSpPr>
        <p:spPr>
          <a:xfrm>
            <a:off x="16016850" y="8789417"/>
            <a:ext cx="4054948" cy="4114800"/>
          </a:xfrm>
          <a:custGeom>
            <a:avLst/>
            <a:gdLst/>
            <a:ahLst/>
            <a:cxnLst/>
            <a:rect l="l" t="t" r="r" b="b"/>
            <a:pathLst>
              <a:path w="4054948" h="4114800">
                <a:moveTo>
                  <a:pt x="0" y="0"/>
                </a:moveTo>
                <a:lnTo>
                  <a:pt x="4054948" y="0"/>
                </a:lnTo>
                <a:lnTo>
                  <a:pt x="4054948"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288</Words>
  <Application>Microsoft Macintosh PowerPoint</Application>
  <PresentationFormat>Custom</PresentationFormat>
  <Paragraphs>24</Paragraphs>
  <Slides>12</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12</vt:i4>
      </vt:variant>
    </vt:vector>
  </HeadingPairs>
  <TitlesOfParts>
    <vt:vector size="22" baseType="lpstr">
      <vt:lpstr>Muli Bold Italics</vt:lpstr>
      <vt:lpstr>Playfair Display</vt:lpstr>
      <vt:lpstr>Arial</vt:lpstr>
      <vt:lpstr>Playfair Display Bold</vt:lpstr>
      <vt:lpstr>Calibri</vt:lpstr>
      <vt:lpstr>Playfair Display Italics</vt:lpstr>
      <vt:lpstr>Playfair Display Bold Italics</vt:lpstr>
      <vt:lpstr>Forum</vt:lpstr>
      <vt:lpstr>Playfair Display 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Brown Beige Classic Painting Group Project Presentation</dc:title>
  <cp:lastModifiedBy>Chine McDonald</cp:lastModifiedBy>
  <cp:revision>1</cp:revision>
  <dcterms:created xsi:type="dcterms:W3CDTF">2006-08-16T00:00:00Z</dcterms:created>
  <dcterms:modified xsi:type="dcterms:W3CDTF">2026-02-19T06:56:52Z</dcterms:modified>
  <dc:identifier>DAHBYPyDxG4</dc:identifier>
</cp:coreProperties>
</file>