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453E9-C018-495A-A6A2-8A7214E9A877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3FDAF-8E57-40EE-9D31-9E2EF161B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8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FDAF-8E57-40EE-9D31-9E2EF161BAD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425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3C31-4A77-4550-B542-F15C0DD1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A08AC-3415-4213-A691-DA2CEE9A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7DE56-8CE6-4D98-AC5D-AB98C8F8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461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DD0B-F0B9-4832-81B9-FAA60A26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0BEAB-3012-456B-9A65-D7BE275D8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98B16-7A74-442C-97A5-34239EF5B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2C011-E77C-4EEF-9765-96E3DAAC7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13B13-F0C2-4C79-A85C-6F857066C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65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1E8E-0F94-426F-904C-AF2D5D629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252C7-9D4B-4076-8AEE-A6282C6FB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3FC39-4493-4BF9-9179-D2C78648D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7055E-36A3-448C-AABA-B911676D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DAA1D-1A41-4D25-B3A0-2023B668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40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49C5-6F33-46E3-8E7E-DF0AD61B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8DE99-8512-4F8C-9ED4-D1C9928BA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72740-FCF2-4B11-BEB6-19F62CAC41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F03FA-6850-47AF-A868-34515773E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DDF26-1583-4EE0-96B1-4E01A5CAB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1F499-F1EB-48BE-9467-A619EA669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5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13F52-1ED8-4762-A60C-E7E7B51A4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2FC6D-435A-4218-ACCE-F5C46967F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52410-BFD0-4317-967F-2A3293485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00E00D-0C18-487A-A10C-65790F2E3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DA2EC-6FE1-4BCB-8E6E-7EBDF289E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DF9D98-CAE8-4182-BAC7-DC93BB48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42132-C4DF-4798-A888-96A4F0CE7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149FFF-AB64-45D6-B61C-F68F79B3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14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80BDC-55E1-4979-A980-B2FD598C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F3ADA4-ADDD-46F9-BB1C-2959765BD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B75EE7-A628-4093-8315-A21BBCA9E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949D3-7ECF-4B5D-8EBA-8010A743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8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B3EC27-6208-4363-8779-25441E966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59BE9-4E1F-4EAA-A772-F87EC63C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60532-0722-4A06-BB57-2BC65800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85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AB03A-59C7-478F-B4F0-686563EA1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7DAD5-A0BE-4BF0-BB88-E77109E39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D5745-04FE-40A6-852C-D045B3ED6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2E151-B867-4889-BA42-2BF7395F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78033-7252-4CC7-89C2-DD4AC976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370DA-E883-4F67-BA0E-F74D131D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85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A2DF-789F-4835-A294-5D967E26A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5125CE-4D35-434D-A67D-90C5AA4FE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8DF28-6EF5-4494-82AF-CE2AD4BC3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DE970-4D67-484C-9E18-6928E79E3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065A4-BAC3-4643-B542-2B90FF564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92B18-966A-404D-A055-92A1C4709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848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40F92-E05B-44B1-B72A-228B14B5B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B84C7-F260-462F-B4CF-A43665387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C7477-7F42-48CE-93C5-10AF86E8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36DDE-9079-4781-AF69-8F327AA0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2FB6B-5583-4CE6-A008-1D1473D5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51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F6769B-54D8-43F5-886A-FBC9A7C647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85C44F-7307-4E4C-9DCE-6705406D3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3326-018D-416B-87B5-3A8AAA7B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3FBED-4D6B-4802-B813-D9A619D1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7D949-CC3E-4303-9FCD-9599B28D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4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558092-1E67-4D4D-8C5F-22163674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FD65C-9DCF-4914-A545-944542EE0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9B682-9147-46AE-B227-B3F9D8FE2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98B06-0ECB-41E7-923D-63EB2E00BE6C}" type="datetimeFigureOut">
              <a:rPr lang="en-GB" smtClean="0"/>
              <a:t>30/04/2025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73A81-C68B-4606-8602-3C0FB015D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D7570-DEF9-4B5F-BFE5-01A60281B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ECA6F-9B4B-4C4E-98D1-0B184A28F3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3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147066-6684-4682-94FB-3EEF12D52CAE}"/>
              </a:ext>
            </a:extLst>
          </p:cNvPr>
          <p:cNvSpPr txBox="1"/>
          <p:nvPr/>
        </p:nvSpPr>
        <p:spPr>
          <a:xfrm>
            <a:off x="3662962" y="92365"/>
            <a:ext cx="3726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2030 Campaign Plan &amp; Activity Matrix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10567628-240A-4D4F-A2C5-BEEAAB74D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884229"/>
              </p:ext>
            </p:extLst>
          </p:nvPr>
        </p:nvGraphicFramePr>
        <p:xfrm>
          <a:off x="349541" y="461697"/>
          <a:ext cx="11030668" cy="465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268">
                  <a:extLst>
                    <a:ext uri="{9D8B030D-6E8A-4147-A177-3AD203B41FA5}">
                      <a16:colId xmlns:a16="http://schemas.microsoft.com/office/drawing/2014/main" val="2355731855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3770457981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1863334042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734846625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2290262569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716527207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3295168463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494004328"/>
                    </a:ext>
                  </a:extLst>
                </a:gridCol>
                <a:gridCol w="1209550">
                  <a:extLst>
                    <a:ext uri="{9D8B030D-6E8A-4147-A177-3AD203B41FA5}">
                      <a16:colId xmlns:a16="http://schemas.microsoft.com/office/drawing/2014/main" val="1907437309"/>
                    </a:ext>
                  </a:extLst>
                </a:gridCol>
              </a:tblGrid>
              <a:tr h="51068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2031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696251"/>
                  </a:ext>
                </a:extLst>
              </a:tr>
              <a:tr h="404466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Major Event/s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993529"/>
                  </a:ext>
                </a:extLst>
              </a:tr>
              <a:tr h="411060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Build Up Events</a:t>
                      </a:r>
                    </a:p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 Charity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36618"/>
                  </a:ext>
                </a:extLst>
              </a:tr>
              <a:tr h="322976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 Book Launch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966039"/>
                  </a:ext>
                </a:extLst>
              </a:tr>
              <a:tr h="32633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Leeds BSc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Graduation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643766"/>
                  </a:ext>
                </a:extLst>
              </a:tr>
              <a:tr h="329687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 - ITMA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276309"/>
                  </a:ext>
                </a:extLst>
              </a:tr>
              <a:tr h="322859">
                <a:tc>
                  <a:txBody>
                    <a:bodyPr/>
                    <a:lstStyle/>
                    <a:p>
                      <a:r>
                        <a:rPr lang="en-GB" sz="1200" dirty="0"/>
                        <a:t>- Manchester Science Gallery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5075910"/>
                  </a:ext>
                </a:extLst>
              </a:tr>
              <a:tr h="334604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 Weaving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Compn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199739"/>
                  </a:ext>
                </a:extLst>
              </a:tr>
              <a:tr h="334604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 Textile Exhibition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082951"/>
                  </a:ext>
                </a:extLst>
              </a:tr>
              <a:tr h="388293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Lord Mayors Show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97566"/>
                  </a:ext>
                </a:extLst>
              </a:tr>
              <a:tr h="453006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 Guildhall Dinner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87495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F5D94DE-132E-4400-8FF0-8B58F7CE0B86}"/>
              </a:ext>
            </a:extLst>
          </p:cNvPr>
          <p:cNvSpPr txBox="1"/>
          <p:nvPr/>
        </p:nvSpPr>
        <p:spPr>
          <a:xfrm>
            <a:off x="143426" y="5206492"/>
            <a:ext cx="40239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GB" sz="1200" dirty="0"/>
              <a:t>2030 Charity Project Launched/conference</a:t>
            </a:r>
          </a:p>
          <a:p>
            <a:pPr marL="228600" indent="-228600">
              <a:buAutoNum type="arabicPeriod"/>
            </a:pPr>
            <a:r>
              <a:rPr lang="en-GB" sz="1200" dirty="0"/>
              <a:t>Book Launch</a:t>
            </a:r>
          </a:p>
          <a:p>
            <a:pPr marL="228600" indent="-228600">
              <a:buFontTx/>
              <a:buAutoNum type="arabicPeriod"/>
            </a:pPr>
            <a:r>
              <a:rPr lang="en-GB" sz="1200" dirty="0"/>
              <a:t>Leeds BSc first graduation &amp; ITMA</a:t>
            </a:r>
          </a:p>
          <a:p>
            <a:pPr marL="228600" indent="-228600">
              <a:buAutoNum type="arabicPeriod"/>
            </a:pPr>
            <a:r>
              <a:rPr lang="en-GB" sz="1200" dirty="0"/>
              <a:t>Reception at ITMA</a:t>
            </a:r>
          </a:p>
          <a:p>
            <a:pPr marL="228600" indent="-228600">
              <a:buAutoNum type="arabicPeriod"/>
            </a:pPr>
            <a:r>
              <a:rPr lang="en-GB" sz="1200" dirty="0"/>
              <a:t>Weavers Conference &amp; Exhibition at Manchester Museum</a:t>
            </a:r>
          </a:p>
          <a:p>
            <a:pPr marL="228600" indent="-228600">
              <a:buAutoNum type="arabicPeriod"/>
            </a:pPr>
            <a:r>
              <a:rPr lang="en-GB" sz="1200" dirty="0"/>
              <a:t>Weaving Competition</a:t>
            </a:r>
          </a:p>
          <a:p>
            <a:pPr marL="228600" indent="-228600">
              <a:buAutoNum type="arabicPeriod"/>
            </a:pPr>
            <a:r>
              <a:rPr lang="en-GB" sz="1200" dirty="0"/>
              <a:t>Textile Exhibition at Guildhall</a:t>
            </a:r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AAC57A4D-1638-4F78-A9B0-D61D59AB51BA}"/>
              </a:ext>
            </a:extLst>
          </p:cNvPr>
          <p:cNvSpPr/>
          <p:nvPr/>
        </p:nvSpPr>
        <p:spPr>
          <a:xfrm>
            <a:off x="4437697" y="2199159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54F21E0A-836C-46A7-94AC-3C9877A50B79}"/>
              </a:ext>
            </a:extLst>
          </p:cNvPr>
          <p:cNvSpPr/>
          <p:nvPr/>
        </p:nvSpPr>
        <p:spPr>
          <a:xfrm>
            <a:off x="7104148" y="3874384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D348591C-4636-4469-BF42-87F636A5B441}"/>
              </a:ext>
            </a:extLst>
          </p:cNvPr>
          <p:cNvSpPr/>
          <p:nvPr/>
        </p:nvSpPr>
        <p:spPr>
          <a:xfrm>
            <a:off x="4561193" y="2675230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E89DCCD9-16D5-4F06-ADF1-9217E03DA9C8}"/>
              </a:ext>
            </a:extLst>
          </p:cNvPr>
          <p:cNvSpPr/>
          <p:nvPr/>
        </p:nvSpPr>
        <p:spPr>
          <a:xfrm>
            <a:off x="1958278" y="1399236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DB2DE9C2-BFE2-4605-8D36-F639CCB71F8E}"/>
              </a:ext>
            </a:extLst>
          </p:cNvPr>
          <p:cNvSpPr/>
          <p:nvPr/>
        </p:nvSpPr>
        <p:spPr>
          <a:xfrm>
            <a:off x="7693858" y="3450173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EC50AA9E-4A5B-4A54-885C-55DB657CF3B6}"/>
              </a:ext>
            </a:extLst>
          </p:cNvPr>
          <p:cNvSpPr/>
          <p:nvPr/>
        </p:nvSpPr>
        <p:spPr>
          <a:xfrm>
            <a:off x="5695566" y="3479294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820438A5-91F3-4FAE-98EF-E656CB6373FE}"/>
              </a:ext>
            </a:extLst>
          </p:cNvPr>
          <p:cNvSpPr/>
          <p:nvPr/>
        </p:nvSpPr>
        <p:spPr>
          <a:xfrm>
            <a:off x="7459817" y="4693604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669B2877-AE15-423F-8900-ACF163FAAC8A}"/>
              </a:ext>
            </a:extLst>
          </p:cNvPr>
          <p:cNvSpPr/>
          <p:nvPr/>
        </p:nvSpPr>
        <p:spPr>
          <a:xfrm>
            <a:off x="5674615" y="3041959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7C64C3E0-1BB4-4EF5-97FD-7BB30A0FDA12}"/>
              </a:ext>
            </a:extLst>
          </p:cNvPr>
          <p:cNvSpPr/>
          <p:nvPr/>
        </p:nvSpPr>
        <p:spPr>
          <a:xfrm>
            <a:off x="3054267" y="1799016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D6F82E-8716-43EE-B25E-DD93E907A5E1}"/>
              </a:ext>
            </a:extLst>
          </p:cNvPr>
          <p:cNvSpPr txBox="1"/>
          <p:nvPr/>
        </p:nvSpPr>
        <p:spPr>
          <a:xfrm>
            <a:off x="4061159" y="5152483"/>
            <a:ext cx="3953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8. Float on Lord Mayor’s Show</a:t>
            </a:r>
          </a:p>
          <a:p>
            <a:r>
              <a:rPr lang="en-GB" sz="1200" dirty="0"/>
              <a:t>9. Charity Intervention </a:t>
            </a:r>
          </a:p>
          <a:p>
            <a:r>
              <a:rPr lang="en-GB" sz="1200" dirty="0"/>
              <a:t>10. Guildhall Dinner</a:t>
            </a:r>
          </a:p>
          <a:p>
            <a:r>
              <a:rPr lang="en-GB" sz="1200" dirty="0"/>
              <a:t>11. Competition Winner at Textile Awards </a:t>
            </a:r>
          </a:p>
          <a:p>
            <a:r>
              <a:rPr lang="en-GB" sz="1200" dirty="0"/>
              <a:t>12. Major Event/Museum of London 900 years of the livery</a:t>
            </a:r>
          </a:p>
          <a:p>
            <a:r>
              <a:rPr lang="en-GB" sz="1200" dirty="0"/>
              <a:t>13. Review Campaign</a:t>
            </a:r>
          </a:p>
          <a:p>
            <a:r>
              <a:rPr lang="en-GB" sz="1200" dirty="0"/>
              <a:t>14. Book republished   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9758AB57-3D15-46E9-AA5C-E534B327AD37}"/>
              </a:ext>
            </a:extLst>
          </p:cNvPr>
          <p:cNvSpPr/>
          <p:nvPr/>
        </p:nvSpPr>
        <p:spPr>
          <a:xfrm>
            <a:off x="1699679" y="2607858"/>
            <a:ext cx="2884615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0DA15768-45EB-48C4-9E96-03705AD107FC}"/>
              </a:ext>
            </a:extLst>
          </p:cNvPr>
          <p:cNvSpPr/>
          <p:nvPr/>
        </p:nvSpPr>
        <p:spPr>
          <a:xfrm>
            <a:off x="1699679" y="3032417"/>
            <a:ext cx="3943983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1F791371-6369-4D10-91F1-AE282B4F3340}"/>
              </a:ext>
            </a:extLst>
          </p:cNvPr>
          <p:cNvSpPr/>
          <p:nvPr/>
        </p:nvSpPr>
        <p:spPr>
          <a:xfrm>
            <a:off x="1699680" y="1790724"/>
            <a:ext cx="1365378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829386C-6B22-4702-90D1-9DE2504B38D1}"/>
              </a:ext>
            </a:extLst>
          </p:cNvPr>
          <p:cNvSpPr/>
          <p:nvPr/>
        </p:nvSpPr>
        <p:spPr>
          <a:xfrm>
            <a:off x="1763629" y="1382436"/>
            <a:ext cx="186987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D8CD974-EDD7-4E2E-BF83-BEB426F06322}"/>
              </a:ext>
            </a:extLst>
          </p:cNvPr>
          <p:cNvSpPr/>
          <p:nvPr/>
        </p:nvSpPr>
        <p:spPr>
          <a:xfrm>
            <a:off x="2473697" y="1345977"/>
            <a:ext cx="4796383" cy="484632"/>
          </a:xfrm>
          <a:prstGeom prst="rightArrow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28679E01-4016-47BC-9B71-D57B4B9A410A}"/>
              </a:ext>
            </a:extLst>
          </p:cNvPr>
          <p:cNvSpPr/>
          <p:nvPr/>
        </p:nvSpPr>
        <p:spPr>
          <a:xfrm>
            <a:off x="10467349" y="1812569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9B2D19C6-5365-450E-AAD8-BD52B9952ED2}"/>
              </a:ext>
            </a:extLst>
          </p:cNvPr>
          <p:cNvSpPr/>
          <p:nvPr/>
        </p:nvSpPr>
        <p:spPr>
          <a:xfrm>
            <a:off x="1706482" y="2180515"/>
            <a:ext cx="2779590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38549DE9-52E7-4B94-B104-1D48B1CC2734}"/>
              </a:ext>
            </a:extLst>
          </p:cNvPr>
          <p:cNvCxnSpPr>
            <a:cxnSpLocks/>
            <a:stCxn id="35" idx="4"/>
            <a:endCxn id="58" idx="2"/>
          </p:cNvCxnSpPr>
          <p:nvPr/>
        </p:nvCxnSpPr>
        <p:spPr>
          <a:xfrm flipV="1">
            <a:off x="7728315" y="1307369"/>
            <a:ext cx="678650" cy="3179664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44DE928E-A314-49A6-811A-E78C231D78D3}"/>
              </a:ext>
            </a:extLst>
          </p:cNvPr>
          <p:cNvSpPr/>
          <p:nvPr/>
        </p:nvSpPr>
        <p:spPr>
          <a:xfrm>
            <a:off x="3052367" y="3421075"/>
            <a:ext cx="2636481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5B7FEB1-FFF1-4DBC-8F2B-C035AD05134E}"/>
              </a:ext>
            </a:extLst>
          </p:cNvPr>
          <p:cNvCxnSpPr>
            <a:cxnSpLocks/>
          </p:cNvCxnSpPr>
          <p:nvPr/>
        </p:nvCxnSpPr>
        <p:spPr>
          <a:xfrm>
            <a:off x="8577845" y="1180005"/>
            <a:ext cx="61790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92A4A10-8856-430A-9272-A53B8371CC70}"/>
              </a:ext>
            </a:extLst>
          </p:cNvPr>
          <p:cNvSpPr txBox="1"/>
          <p:nvPr/>
        </p:nvSpPr>
        <p:spPr>
          <a:xfrm>
            <a:off x="6313187" y="6180304"/>
            <a:ext cx="49321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Communications Underpin everything</a:t>
            </a:r>
          </a:p>
          <a:p>
            <a:endParaRPr lang="en-GB" dirty="0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FC007E47-D27C-41B5-BC1D-50EDA3132A91}"/>
              </a:ext>
            </a:extLst>
          </p:cNvPr>
          <p:cNvSpPr/>
          <p:nvPr/>
        </p:nvSpPr>
        <p:spPr>
          <a:xfrm>
            <a:off x="1745008" y="937689"/>
            <a:ext cx="6478384" cy="484632"/>
          </a:xfrm>
          <a:prstGeom prst="rightArrow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165E33-0F45-41E4-AA18-3685A6F6EDF3}"/>
              </a:ext>
            </a:extLst>
          </p:cNvPr>
          <p:cNvSpPr txBox="1"/>
          <p:nvPr/>
        </p:nvSpPr>
        <p:spPr>
          <a:xfrm>
            <a:off x="7462778" y="47417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C177151-EED9-4535-A4AC-919C56E4316C}"/>
              </a:ext>
            </a:extLst>
          </p:cNvPr>
          <p:cNvSpPr txBox="1"/>
          <p:nvPr/>
        </p:nvSpPr>
        <p:spPr>
          <a:xfrm>
            <a:off x="7727754" y="352227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11</a:t>
            </a: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5F79A919-87AF-4080-95D2-EA5FF25F288F}"/>
              </a:ext>
            </a:extLst>
          </p:cNvPr>
          <p:cNvCxnSpPr>
            <a:cxnSpLocks/>
            <a:endCxn id="62" idx="0"/>
          </p:cNvCxnSpPr>
          <p:nvPr/>
        </p:nvCxnSpPr>
        <p:spPr>
          <a:xfrm>
            <a:off x="9702986" y="1141107"/>
            <a:ext cx="981085" cy="714477"/>
          </a:xfrm>
          <a:prstGeom prst="bentConnector2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F818269-6C46-A7A7-0A56-6F83A848434E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4646732" y="2531408"/>
            <a:ext cx="111603" cy="1438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4B1E7F9E-8A78-BCBA-CB4E-8E27C84E389F}"/>
              </a:ext>
            </a:extLst>
          </p:cNvPr>
          <p:cNvSpPr/>
          <p:nvPr/>
        </p:nvSpPr>
        <p:spPr>
          <a:xfrm>
            <a:off x="7334031" y="4354660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D5EB7355-CBA7-9DC6-D0CF-1428116B5000}"/>
              </a:ext>
            </a:extLst>
          </p:cNvPr>
          <p:cNvSpPr/>
          <p:nvPr/>
        </p:nvSpPr>
        <p:spPr>
          <a:xfrm>
            <a:off x="6228187" y="3411828"/>
            <a:ext cx="1571644" cy="484632"/>
          </a:xfrm>
          <a:prstGeom prst="rightArrow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1E07E9F5-D437-DC6A-4FE9-6A4EF3360A4B}"/>
              </a:ext>
            </a:extLst>
          </p:cNvPr>
          <p:cNvCxnSpPr>
            <a:cxnSpLocks/>
            <a:stCxn id="19" idx="4"/>
            <a:endCxn id="58" idx="2"/>
          </p:cNvCxnSpPr>
          <p:nvPr/>
        </p:nvCxnSpPr>
        <p:spPr>
          <a:xfrm flipV="1">
            <a:off x="7498432" y="1307369"/>
            <a:ext cx="908533" cy="2699388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540F7137-5721-7A35-816A-49556B4B76F5}"/>
              </a:ext>
            </a:extLst>
          </p:cNvPr>
          <p:cNvCxnSpPr>
            <a:cxnSpLocks/>
            <a:stCxn id="20" idx="4"/>
            <a:endCxn id="29" idx="0"/>
          </p:cNvCxnSpPr>
          <p:nvPr/>
        </p:nvCxnSpPr>
        <p:spPr>
          <a:xfrm>
            <a:off x="4955477" y="2807603"/>
            <a:ext cx="916280" cy="234356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A31D30E3-DAF6-C1B9-E414-AE5CCFC50C07}"/>
              </a:ext>
            </a:extLst>
          </p:cNvPr>
          <p:cNvCxnSpPr>
            <a:cxnSpLocks/>
            <a:stCxn id="11" idx="3"/>
            <a:endCxn id="58" idx="2"/>
          </p:cNvCxnSpPr>
          <p:nvPr/>
        </p:nvCxnSpPr>
        <p:spPr>
          <a:xfrm flipV="1">
            <a:off x="7804538" y="1307369"/>
            <a:ext cx="602427" cy="3572887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5B501776-1E29-C94B-D4E5-43979DD16868}"/>
              </a:ext>
            </a:extLst>
          </p:cNvPr>
          <p:cNvSpPr/>
          <p:nvPr/>
        </p:nvSpPr>
        <p:spPr>
          <a:xfrm>
            <a:off x="7239374" y="1356566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758E27-709E-2E7F-EC53-35DBFA817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984" y="3806071"/>
            <a:ext cx="2817164" cy="5243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A2D85C-6627-9CF0-A691-54ABCDEA3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316" y="4189426"/>
            <a:ext cx="3953536" cy="52430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6C77A9A-B9A5-3A25-9552-A6F505846CFF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5854528" y="3346260"/>
            <a:ext cx="38180" cy="1330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7F29168E-BC11-AE50-444B-7702ECFA2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242" y="4640357"/>
            <a:ext cx="3953536" cy="52430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593DD0B-06FC-5115-6E5F-8B01A8B5A994}"/>
              </a:ext>
            </a:extLst>
          </p:cNvPr>
          <p:cNvSpPr txBox="1"/>
          <p:nvPr/>
        </p:nvSpPr>
        <p:spPr>
          <a:xfrm>
            <a:off x="10513191" y="18555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14</a:t>
            </a:r>
          </a:p>
        </p:txBody>
      </p:sp>
      <p:sp>
        <p:nvSpPr>
          <p:cNvPr id="64" name="Star: 5 Points 63">
            <a:extLst>
              <a:ext uri="{FF2B5EF4-FFF2-40B4-BE49-F238E27FC236}">
                <a16:creationId xmlns:a16="http://schemas.microsoft.com/office/drawing/2014/main" id="{3B4CA7CC-99A7-6CFA-2304-DBB2EA02E903}"/>
              </a:ext>
            </a:extLst>
          </p:cNvPr>
          <p:cNvSpPr/>
          <p:nvPr/>
        </p:nvSpPr>
        <p:spPr>
          <a:xfrm>
            <a:off x="9260262" y="970167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65" name="Star: 5 Points 64">
            <a:extLst>
              <a:ext uri="{FF2B5EF4-FFF2-40B4-BE49-F238E27FC236}">
                <a16:creationId xmlns:a16="http://schemas.microsoft.com/office/drawing/2014/main" id="{E18A0834-7ACA-3D7D-8D4F-DDE7F5BC775E}"/>
              </a:ext>
            </a:extLst>
          </p:cNvPr>
          <p:cNvSpPr/>
          <p:nvPr/>
        </p:nvSpPr>
        <p:spPr>
          <a:xfrm>
            <a:off x="8202730" y="978266"/>
            <a:ext cx="394284" cy="34655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3F4604F-E8D0-1C51-22DF-803C11725578}"/>
              </a:ext>
            </a:extLst>
          </p:cNvPr>
          <p:cNvSpPr txBox="1"/>
          <p:nvPr/>
        </p:nvSpPr>
        <p:spPr>
          <a:xfrm>
            <a:off x="8236085" y="10303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12</a:t>
            </a:r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EF689AF1-3393-0CFD-EC18-388B38A953E2}"/>
              </a:ext>
            </a:extLst>
          </p:cNvPr>
          <p:cNvCxnSpPr>
            <a:cxnSpLocks/>
            <a:stCxn id="59" idx="3"/>
            <a:endCxn id="58" idx="2"/>
          </p:cNvCxnSpPr>
          <p:nvPr/>
        </p:nvCxnSpPr>
        <p:spPr>
          <a:xfrm flipV="1">
            <a:off x="8069514" y="1307369"/>
            <a:ext cx="337451" cy="2353409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F6D37BF8-F4D5-F831-40BE-646B7731295A}"/>
              </a:ext>
            </a:extLst>
          </p:cNvPr>
          <p:cNvCxnSpPr>
            <a:cxnSpLocks/>
            <a:endCxn id="58" idx="2"/>
          </p:cNvCxnSpPr>
          <p:nvPr/>
        </p:nvCxnSpPr>
        <p:spPr>
          <a:xfrm flipV="1">
            <a:off x="6120021" y="1307369"/>
            <a:ext cx="2286944" cy="1907869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B7244968-89E3-570B-A181-8D25003F3DFE}"/>
              </a:ext>
            </a:extLst>
          </p:cNvPr>
          <p:cNvCxnSpPr>
            <a:cxnSpLocks/>
            <a:endCxn id="58" idx="2"/>
          </p:cNvCxnSpPr>
          <p:nvPr/>
        </p:nvCxnSpPr>
        <p:spPr>
          <a:xfrm flipV="1">
            <a:off x="7615160" y="1307369"/>
            <a:ext cx="791805" cy="276999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632C0655-7BC6-8BD2-CBC2-0F4D6DA9C430}"/>
              </a:ext>
            </a:extLst>
          </p:cNvPr>
          <p:cNvSpPr txBox="1"/>
          <p:nvPr/>
        </p:nvSpPr>
        <p:spPr>
          <a:xfrm>
            <a:off x="9303261" y="10049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13</a:t>
            </a:r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DD7B3AB7-4831-5FA3-7728-136324AE3796}"/>
              </a:ext>
            </a:extLst>
          </p:cNvPr>
          <p:cNvSpPr/>
          <p:nvPr/>
        </p:nvSpPr>
        <p:spPr>
          <a:xfrm>
            <a:off x="3550949" y="1752260"/>
            <a:ext cx="6877422" cy="484632"/>
          </a:xfrm>
          <a:prstGeom prst="rightArrow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78A24B57-3800-AD7C-88BE-A635BFA1EDF2}"/>
              </a:ext>
            </a:extLst>
          </p:cNvPr>
          <p:cNvCxnSpPr>
            <a:cxnSpLocks/>
            <a:endCxn id="58" idx="2"/>
          </p:cNvCxnSpPr>
          <p:nvPr/>
        </p:nvCxnSpPr>
        <p:spPr>
          <a:xfrm flipV="1">
            <a:off x="3485859" y="1307369"/>
            <a:ext cx="4921106" cy="711554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09960A79-4048-FAC3-1C29-C14072983734}"/>
              </a:ext>
            </a:extLst>
          </p:cNvPr>
          <p:cNvSpPr txBox="1"/>
          <p:nvPr/>
        </p:nvSpPr>
        <p:spPr>
          <a:xfrm>
            <a:off x="7988830" y="5140325"/>
            <a:ext cx="3953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Other Activity: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UGS Anthem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Portrait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Belgium Trip</a:t>
            </a:r>
          </a:p>
        </p:txBody>
      </p:sp>
    </p:spTree>
    <p:extLst>
      <p:ext uri="{BB962C8B-B14F-4D97-AF65-F5344CB8AC3E}">
        <p14:creationId xmlns:p14="http://schemas.microsoft.com/office/powerpoint/2010/main" val="673007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2447</TotalTime>
  <Words>148</Words>
  <Application>Microsoft Office PowerPoint</Application>
  <PresentationFormat>Widescreen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Snowdon</dc:creator>
  <cp:lastModifiedBy>James Gaselee</cp:lastModifiedBy>
  <cp:revision>23</cp:revision>
  <cp:lastPrinted>2022-01-20T08:34:27Z</cp:lastPrinted>
  <dcterms:created xsi:type="dcterms:W3CDTF">2021-08-19T09:41:29Z</dcterms:created>
  <dcterms:modified xsi:type="dcterms:W3CDTF">2025-04-30T13:14:38Z</dcterms:modified>
</cp:coreProperties>
</file>